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2" r:id="rId4"/>
    <p:sldId id="303" r:id="rId5"/>
    <p:sldId id="271" r:id="rId6"/>
    <p:sldId id="259" r:id="rId7"/>
    <p:sldId id="317" r:id="rId8"/>
    <p:sldId id="274" r:id="rId9"/>
    <p:sldId id="275" r:id="rId10"/>
    <p:sldId id="273" r:id="rId11"/>
    <p:sldId id="277" r:id="rId12"/>
    <p:sldId id="318" r:id="rId13"/>
    <p:sldId id="290" r:id="rId14"/>
    <p:sldId id="320" r:id="rId15"/>
    <p:sldId id="278" r:id="rId16"/>
    <p:sldId id="281" r:id="rId17"/>
    <p:sldId id="279" r:id="rId18"/>
    <p:sldId id="283" r:id="rId19"/>
    <p:sldId id="282" r:id="rId20"/>
    <p:sldId id="280" r:id="rId21"/>
    <p:sldId id="276" r:id="rId22"/>
    <p:sldId id="261" r:id="rId23"/>
    <p:sldId id="293" r:id="rId24"/>
    <p:sldId id="262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86" r:id="rId37"/>
    <p:sldId id="287" r:id="rId38"/>
    <p:sldId id="288" r:id="rId39"/>
    <p:sldId id="295" r:id="rId40"/>
    <p:sldId id="296" r:id="rId41"/>
    <p:sldId id="264" r:id="rId42"/>
    <p:sldId id="316" r:id="rId43"/>
    <p:sldId id="298" r:id="rId44"/>
    <p:sldId id="299" r:id="rId45"/>
    <p:sldId id="300" r:id="rId46"/>
    <p:sldId id="266" r:id="rId47"/>
    <p:sldId id="301" r:id="rId48"/>
    <p:sldId id="268" r:id="rId49"/>
  </p:sldIdLst>
  <p:sldSz cx="12193588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4" autoAdjust="0"/>
    <p:restoredTop sz="94660"/>
  </p:normalViewPr>
  <p:slideViewPr>
    <p:cSldViewPr snapToGrid="0">
      <p:cViewPr varScale="1">
        <p:scale>
          <a:sx n="45" d="100"/>
          <a:sy n="45" d="100"/>
        </p:scale>
        <p:origin x="6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6CE44-71A7-4AE6-B02B-D3FF8FA2388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AD523B37-8E7A-4CE7-AF18-9A38992AF9BF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0A6E0-112C-4590-AC36-581EF6A9147A}" type="par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963A5A-3E36-4CC7-B726-00E342807707}" type="sib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B29B5-983A-4A68-8F2C-DB2D680476C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286BD8-CED2-4104-B766-5BE937AF5F6C}" type="par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A97BAD-4CE0-43B9-8594-5EBB78A71C99}" type="sib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C1F1F4-A75E-4BDB-B187-DABE346C236E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C7F7DF-B078-44A1-9792-66995AE1402B}" type="par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88A839-4AC1-4150-9F98-0C592C31BADB}" type="sib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2BFEE-B874-4CA9-886D-1E5C2FF3260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7F057F-C4E2-43C0-99A8-E9ECE259C8D9}" type="par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9C20D0-DD34-44F1-A555-A1A120949E19}" type="sib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8CDF9-2AFC-4684-B051-0DE86F54A0E1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4A9912-09F1-4F1B-AE24-507E67A0CCCF}" type="par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92749-EC88-4B32-A88C-27736F137018}" type="sib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D5D47C-A16F-4249-9564-617B86CC0B30}" type="pres">
      <dgm:prSet presAssocID="{8FF6CE44-71A7-4AE6-B02B-D3FF8FA23883}" presName="linear" presStyleCnt="0">
        <dgm:presLayoutVars>
          <dgm:dir/>
          <dgm:animLvl val="lvl"/>
          <dgm:resizeHandles val="exact"/>
        </dgm:presLayoutVars>
      </dgm:prSet>
      <dgm:spPr/>
    </dgm:pt>
    <dgm:pt modelId="{BBB36D34-5792-4FA7-ABC5-E97EDAEEA548}" type="pres">
      <dgm:prSet presAssocID="{AD523B37-8E7A-4CE7-AF18-9A38992AF9BF}" presName="parentLin" presStyleCnt="0"/>
      <dgm:spPr/>
    </dgm:pt>
    <dgm:pt modelId="{79A3DE4F-031E-4AEE-A635-4CE1B2BA4AEC}" type="pres">
      <dgm:prSet presAssocID="{AD523B37-8E7A-4CE7-AF18-9A38992AF9BF}" presName="parentLeftMargin" presStyleLbl="node1" presStyleIdx="0" presStyleCnt="5"/>
      <dgm:spPr/>
    </dgm:pt>
    <dgm:pt modelId="{3C97398B-6C5E-4B06-935A-D18C9E1DD3BE}" type="pres">
      <dgm:prSet presAssocID="{AD523B37-8E7A-4CE7-AF18-9A38992AF9BF}" presName="parentText" presStyleLbl="node1" presStyleIdx="0" presStyleCnt="5" custScaleX="128627" custLinFactNeighborX="30459" custLinFactNeighborY="4276">
        <dgm:presLayoutVars>
          <dgm:chMax val="0"/>
          <dgm:bulletEnabled val="1"/>
        </dgm:presLayoutVars>
      </dgm:prSet>
      <dgm:spPr/>
    </dgm:pt>
    <dgm:pt modelId="{85D0942E-7C79-4766-B266-D556A12F25CE}" type="pres">
      <dgm:prSet presAssocID="{AD523B37-8E7A-4CE7-AF18-9A38992AF9BF}" presName="negativeSpace" presStyleCnt="0"/>
      <dgm:spPr/>
    </dgm:pt>
    <dgm:pt modelId="{5FD9165A-E440-4E8A-901B-F27A6E75AA1C}" type="pres">
      <dgm:prSet presAssocID="{AD523B37-8E7A-4CE7-AF18-9A38992AF9BF}" presName="childText" presStyleLbl="conFgAcc1" presStyleIdx="0" presStyleCnt="5">
        <dgm:presLayoutVars>
          <dgm:bulletEnabled val="1"/>
        </dgm:presLayoutVars>
      </dgm:prSet>
      <dgm:spPr/>
    </dgm:pt>
    <dgm:pt modelId="{CA079C31-91CE-4F22-A0D9-6CB80AEB181F}" type="pres">
      <dgm:prSet presAssocID="{C4963A5A-3E36-4CC7-B726-00E342807707}" presName="spaceBetweenRectangles" presStyleCnt="0"/>
      <dgm:spPr/>
    </dgm:pt>
    <dgm:pt modelId="{EBB17AA2-8F96-4CE2-9C8B-40B610ABBAA2}" type="pres">
      <dgm:prSet presAssocID="{44FB29B5-983A-4A68-8F2C-DB2D680476C6}" presName="parentLin" presStyleCnt="0"/>
      <dgm:spPr/>
    </dgm:pt>
    <dgm:pt modelId="{A6AB1248-0A83-4DB6-95C4-45489997008B}" type="pres">
      <dgm:prSet presAssocID="{44FB29B5-983A-4A68-8F2C-DB2D680476C6}" presName="parentLeftMargin" presStyleLbl="node1" presStyleIdx="0" presStyleCnt="5"/>
      <dgm:spPr/>
    </dgm:pt>
    <dgm:pt modelId="{78525B21-6BBD-460A-9B3D-D1CBF5FEAE27}" type="pres">
      <dgm:prSet presAssocID="{44FB29B5-983A-4A68-8F2C-DB2D680476C6}" presName="parentText" presStyleLbl="node1" presStyleIdx="1" presStyleCnt="5" custScaleX="128597" custLinFactNeighborX="40078" custLinFactNeighborY="-6195">
        <dgm:presLayoutVars>
          <dgm:chMax val="0"/>
          <dgm:bulletEnabled val="1"/>
        </dgm:presLayoutVars>
      </dgm:prSet>
      <dgm:spPr/>
    </dgm:pt>
    <dgm:pt modelId="{6A0362DD-05C9-4920-B925-676AA73E49FA}" type="pres">
      <dgm:prSet presAssocID="{44FB29B5-983A-4A68-8F2C-DB2D680476C6}" presName="negativeSpace" presStyleCnt="0"/>
      <dgm:spPr/>
    </dgm:pt>
    <dgm:pt modelId="{EE93A474-48A3-4213-BD39-0F8202D5DFB8}" type="pres">
      <dgm:prSet presAssocID="{44FB29B5-983A-4A68-8F2C-DB2D680476C6}" presName="childText" presStyleLbl="conFgAcc1" presStyleIdx="1" presStyleCnt="5">
        <dgm:presLayoutVars>
          <dgm:bulletEnabled val="1"/>
        </dgm:presLayoutVars>
      </dgm:prSet>
      <dgm:spPr/>
    </dgm:pt>
    <dgm:pt modelId="{4F063332-D087-46E7-B361-550A5CAC1A28}" type="pres">
      <dgm:prSet presAssocID="{1FA97BAD-4CE0-43B9-8594-5EBB78A71C99}" presName="spaceBetweenRectangles" presStyleCnt="0"/>
      <dgm:spPr/>
    </dgm:pt>
    <dgm:pt modelId="{CA400988-9FC3-4AE4-9EFD-0319A9EE4144}" type="pres">
      <dgm:prSet presAssocID="{73C2BFEE-B874-4CA9-886D-1E5C2FF32606}" presName="parentLin" presStyleCnt="0"/>
      <dgm:spPr/>
    </dgm:pt>
    <dgm:pt modelId="{1DD6D056-3470-4B5F-9F0B-06946A649638}" type="pres">
      <dgm:prSet presAssocID="{73C2BFEE-B874-4CA9-886D-1E5C2FF32606}" presName="parentLeftMargin" presStyleLbl="node1" presStyleIdx="1" presStyleCnt="5"/>
      <dgm:spPr/>
    </dgm:pt>
    <dgm:pt modelId="{14EB17F9-9922-42FA-AB1C-0A0C644B9ABD}" type="pres">
      <dgm:prSet presAssocID="{73C2BFEE-B874-4CA9-886D-1E5C2FF32606}" presName="parentText" presStyleLbl="node1" presStyleIdx="2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BB01885-3FE7-4D3A-860E-8F072189B694}" type="pres">
      <dgm:prSet presAssocID="{73C2BFEE-B874-4CA9-886D-1E5C2FF32606}" presName="negativeSpace" presStyleCnt="0"/>
      <dgm:spPr/>
    </dgm:pt>
    <dgm:pt modelId="{8DCD9D27-190A-4FA9-ABE7-C6EBD3BC6879}" type="pres">
      <dgm:prSet presAssocID="{73C2BFEE-B874-4CA9-886D-1E5C2FF32606}" presName="childText" presStyleLbl="conFgAcc1" presStyleIdx="2" presStyleCnt="5">
        <dgm:presLayoutVars>
          <dgm:bulletEnabled val="1"/>
        </dgm:presLayoutVars>
      </dgm:prSet>
      <dgm:spPr/>
    </dgm:pt>
    <dgm:pt modelId="{9C4CCADF-CF45-4ED3-A34A-E069D870CAE5}" type="pres">
      <dgm:prSet presAssocID="{829C20D0-DD34-44F1-A555-A1A120949E19}" presName="spaceBetweenRectangles" presStyleCnt="0"/>
      <dgm:spPr/>
    </dgm:pt>
    <dgm:pt modelId="{6D7D7306-CB03-43E8-B2E4-A85A5779BEBB}" type="pres">
      <dgm:prSet presAssocID="{C0C1F1F4-A75E-4BDB-B187-DABE346C236E}" presName="parentLin" presStyleCnt="0"/>
      <dgm:spPr/>
    </dgm:pt>
    <dgm:pt modelId="{9D45464E-7290-44B6-8A4F-6F1C4FE4D87C}" type="pres">
      <dgm:prSet presAssocID="{C0C1F1F4-A75E-4BDB-B187-DABE346C236E}" presName="parentLeftMargin" presStyleLbl="node1" presStyleIdx="2" presStyleCnt="5"/>
      <dgm:spPr/>
    </dgm:pt>
    <dgm:pt modelId="{1B07962C-A8B5-4AEB-92E0-562C1F86F02C}" type="pres">
      <dgm:prSet presAssocID="{C0C1F1F4-A75E-4BDB-B187-DABE346C236E}" presName="parentText" presStyleLbl="node1" presStyleIdx="3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84F8F04-62CC-4964-A4AB-ECAF8EECE22A}" type="pres">
      <dgm:prSet presAssocID="{C0C1F1F4-A75E-4BDB-B187-DABE346C236E}" presName="negativeSpace" presStyleCnt="0"/>
      <dgm:spPr/>
    </dgm:pt>
    <dgm:pt modelId="{55B57C9C-2049-4AE3-B9B3-DD73B1BE8D0A}" type="pres">
      <dgm:prSet presAssocID="{C0C1F1F4-A75E-4BDB-B187-DABE346C236E}" presName="childText" presStyleLbl="conFgAcc1" presStyleIdx="3" presStyleCnt="5">
        <dgm:presLayoutVars>
          <dgm:bulletEnabled val="1"/>
        </dgm:presLayoutVars>
      </dgm:prSet>
      <dgm:spPr/>
    </dgm:pt>
    <dgm:pt modelId="{794020E2-3DC1-4391-9150-0BD782A70B1C}" type="pres">
      <dgm:prSet presAssocID="{D288A839-4AC1-4150-9F98-0C592C31BADB}" presName="spaceBetweenRectangles" presStyleCnt="0"/>
      <dgm:spPr/>
    </dgm:pt>
    <dgm:pt modelId="{500FB2BB-F5D7-48FB-8A21-538BB272C732}" type="pres">
      <dgm:prSet presAssocID="{A5C8CDF9-2AFC-4684-B051-0DE86F54A0E1}" presName="parentLin" presStyleCnt="0"/>
      <dgm:spPr/>
    </dgm:pt>
    <dgm:pt modelId="{038E25FD-2537-458E-B205-BF3708DA71E2}" type="pres">
      <dgm:prSet presAssocID="{A5C8CDF9-2AFC-4684-B051-0DE86F54A0E1}" presName="parentLeftMargin" presStyleLbl="node1" presStyleIdx="3" presStyleCnt="5"/>
      <dgm:spPr/>
    </dgm:pt>
    <dgm:pt modelId="{8D665137-61D8-42CE-8A11-54A168E03409}" type="pres">
      <dgm:prSet presAssocID="{A5C8CDF9-2AFC-4684-B051-0DE86F54A0E1}" presName="parentText" presStyleLbl="node1" presStyleIdx="4" presStyleCnt="5" custScaleX="102987" custLinFactNeighborX="15235" custLinFactNeighborY="6640">
        <dgm:presLayoutVars>
          <dgm:chMax val="0"/>
          <dgm:bulletEnabled val="1"/>
        </dgm:presLayoutVars>
      </dgm:prSet>
      <dgm:spPr/>
    </dgm:pt>
    <dgm:pt modelId="{373FCEE9-79BC-4D44-AAEE-BC19981496A4}" type="pres">
      <dgm:prSet presAssocID="{A5C8CDF9-2AFC-4684-B051-0DE86F54A0E1}" presName="negativeSpace" presStyleCnt="0"/>
      <dgm:spPr/>
    </dgm:pt>
    <dgm:pt modelId="{F06FF4BE-DF53-452D-A4C7-6E2EE6A68C5B}" type="pres">
      <dgm:prSet presAssocID="{A5C8CDF9-2AFC-4684-B051-0DE86F54A0E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ED7A902-1768-47E7-900A-CCB9567BD20E}" srcId="{8FF6CE44-71A7-4AE6-B02B-D3FF8FA23883}" destId="{A5C8CDF9-2AFC-4684-B051-0DE86F54A0E1}" srcOrd="4" destOrd="0" parTransId="{164A9912-09F1-4F1B-AE24-507E67A0CCCF}" sibTransId="{CC492749-EC88-4B32-A88C-27736F137018}"/>
    <dgm:cxn modelId="{B465CA03-292F-4A7E-876C-AD4E377FB34F}" type="presOf" srcId="{44FB29B5-983A-4A68-8F2C-DB2D680476C6}" destId="{78525B21-6BBD-460A-9B3D-D1CBF5FEAE27}" srcOrd="1" destOrd="0" presId="urn:microsoft.com/office/officeart/2005/8/layout/list1"/>
    <dgm:cxn modelId="{F08A2A13-C164-4572-9F90-E9B6B4073F40}" type="presOf" srcId="{AD523B37-8E7A-4CE7-AF18-9A38992AF9BF}" destId="{79A3DE4F-031E-4AEE-A635-4CE1B2BA4AEC}" srcOrd="0" destOrd="0" presId="urn:microsoft.com/office/officeart/2005/8/layout/list1"/>
    <dgm:cxn modelId="{16433520-F26D-494B-8A5E-792180D61A9D}" type="presOf" srcId="{A5C8CDF9-2AFC-4684-B051-0DE86F54A0E1}" destId="{038E25FD-2537-458E-B205-BF3708DA71E2}" srcOrd="0" destOrd="0" presId="urn:microsoft.com/office/officeart/2005/8/layout/list1"/>
    <dgm:cxn modelId="{69DC762D-BBD9-4056-8F81-CFE81967E831}" type="presOf" srcId="{8FF6CE44-71A7-4AE6-B02B-D3FF8FA23883}" destId="{9DD5D47C-A16F-4249-9564-617B86CC0B30}" srcOrd="0" destOrd="0" presId="urn:microsoft.com/office/officeart/2005/8/layout/list1"/>
    <dgm:cxn modelId="{DB4E4237-14B8-40A6-BA1F-1834014C24BF}" srcId="{8FF6CE44-71A7-4AE6-B02B-D3FF8FA23883}" destId="{AD523B37-8E7A-4CE7-AF18-9A38992AF9BF}" srcOrd="0" destOrd="0" parTransId="{DA50A6E0-112C-4590-AC36-581EF6A9147A}" sibTransId="{C4963A5A-3E36-4CC7-B726-00E342807707}"/>
    <dgm:cxn modelId="{33569937-AD14-4E4A-AA14-4ABEE3E0A7B4}" srcId="{8FF6CE44-71A7-4AE6-B02B-D3FF8FA23883}" destId="{44FB29B5-983A-4A68-8F2C-DB2D680476C6}" srcOrd="1" destOrd="0" parTransId="{20286BD8-CED2-4104-B766-5BE937AF5F6C}" sibTransId="{1FA97BAD-4CE0-43B9-8594-5EBB78A71C99}"/>
    <dgm:cxn modelId="{F460FE3A-026A-4CD0-8AE5-6F203A03C331}" type="presOf" srcId="{C0C1F1F4-A75E-4BDB-B187-DABE346C236E}" destId="{9D45464E-7290-44B6-8A4F-6F1C4FE4D87C}" srcOrd="0" destOrd="0" presId="urn:microsoft.com/office/officeart/2005/8/layout/list1"/>
    <dgm:cxn modelId="{318C897E-C16D-4C6B-8367-CB60FDE3C4E2}" type="presOf" srcId="{73C2BFEE-B874-4CA9-886D-1E5C2FF32606}" destId="{1DD6D056-3470-4B5F-9F0B-06946A649638}" srcOrd="0" destOrd="0" presId="urn:microsoft.com/office/officeart/2005/8/layout/list1"/>
    <dgm:cxn modelId="{72B26085-5AEE-4942-8C1A-0253F2EBC73C}" type="presOf" srcId="{C0C1F1F4-A75E-4BDB-B187-DABE346C236E}" destId="{1B07962C-A8B5-4AEB-92E0-562C1F86F02C}" srcOrd="1" destOrd="0" presId="urn:microsoft.com/office/officeart/2005/8/layout/list1"/>
    <dgm:cxn modelId="{69FCEC9A-EC24-45F2-A9D0-E401293FC5E0}" type="presOf" srcId="{AD523B37-8E7A-4CE7-AF18-9A38992AF9BF}" destId="{3C97398B-6C5E-4B06-935A-D18C9E1DD3BE}" srcOrd="1" destOrd="0" presId="urn:microsoft.com/office/officeart/2005/8/layout/list1"/>
    <dgm:cxn modelId="{F63171A2-905A-4B17-8648-D26F8BC7E9EC}" type="presOf" srcId="{73C2BFEE-B874-4CA9-886D-1E5C2FF32606}" destId="{14EB17F9-9922-42FA-AB1C-0A0C644B9ABD}" srcOrd="1" destOrd="0" presId="urn:microsoft.com/office/officeart/2005/8/layout/list1"/>
    <dgm:cxn modelId="{CFD9F5A8-5304-4BFB-9A91-D91F48BD55E0}" type="presOf" srcId="{44FB29B5-983A-4A68-8F2C-DB2D680476C6}" destId="{A6AB1248-0A83-4DB6-95C4-45489997008B}" srcOrd="0" destOrd="0" presId="urn:microsoft.com/office/officeart/2005/8/layout/list1"/>
    <dgm:cxn modelId="{C11DE3A9-D827-413F-A244-BB8A402E2460}" type="presOf" srcId="{A5C8CDF9-2AFC-4684-B051-0DE86F54A0E1}" destId="{8D665137-61D8-42CE-8A11-54A168E03409}" srcOrd="1" destOrd="0" presId="urn:microsoft.com/office/officeart/2005/8/layout/list1"/>
    <dgm:cxn modelId="{E1318EDC-065D-4FA4-BF20-30C51F1C4DC0}" srcId="{8FF6CE44-71A7-4AE6-B02B-D3FF8FA23883}" destId="{73C2BFEE-B874-4CA9-886D-1E5C2FF32606}" srcOrd="2" destOrd="0" parTransId="{AC7F057F-C4E2-43C0-99A8-E9ECE259C8D9}" sibTransId="{829C20D0-DD34-44F1-A555-A1A120949E19}"/>
    <dgm:cxn modelId="{E4FAECFE-8094-4EE6-9492-9ECF70D437BB}" srcId="{8FF6CE44-71A7-4AE6-B02B-D3FF8FA23883}" destId="{C0C1F1F4-A75E-4BDB-B187-DABE346C236E}" srcOrd="3" destOrd="0" parTransId="{C3C7F7DF-B078-44A1-9792-66995AE1402B}" sibTransId="{D288A839-4AC1-4150-9F98-0C592C31BADB}"/>
    <dgm:cxn modelId="{39CF969C-5BB9-453D-B319-DDC2472F0977}" type="presParOf" srcId="{9DD5D47C-A16F-4249-9564-617B86CC0B30}" destId="{BBB36D34-5792-4FA7-ABC5-E97EDAEEA548}" srcOrd="0" destOrd="0" presId="urn:microsoft.com/office/officeart/2005/8/layout/list1"/>
    <dgm:cxn modelId="{0ABF0C00-5FE5-4B95-8EC0-7BB9DB880BD2}" type="presParOf" srcId="{BBB36D34-5792-4FA7-ABC5-E97EDAEEA548}" destId="{79A3DE4F-031E-4AEE-A635-4CE1B2BA4AEC}" srcOrd="0" destOrd="0" presId="urn:microsoft.com/office/officeart/2005/8/layout/list1"/>
    <dgm:cxn modelId="{A9C8BA06-210A-48B3-8341-98F7B19B6488}" type="presParOf" srcId="{BBB36D34-5792-4FA7-ABC5-E97EDAEEA548}" destId="{3C97398B-6C5E-4B06-935A-D18C9E1DD3BE}" srcOrd="1" destOrd="0" presId="urn:microsoft.com/office/officeart/2005/8/layout/list1"/>
    <dgm:cxn modelId="{7EFB7AB4-88B5-41AD-B6EF-1C65B9559724}" type="presParOf" srcId="{9DD5D47C-A16F-4249-9564-617B86CC0B30}" destId="{85D0942E-7C79-4766-B266-D556A12F25CE}" srcOrd="1" destOrd="0" presId="urn:microsoft.com/office/officeart/2005/8/layout/list1"/>
    <dgm:cxn modelId="{6DA852CB-AC1E-4FB9-B1F4-BE83E7C20E57}" type="presParOf" srcId="{9DD5D47C-A16F-4249-9564-617B86CC0B30}" destId="{5FD9165A-E440-4E8A-901B-F27A6E75AA1C}" srcOrd="2" destOrd="0" presId="urn:microsoft.com/office/officeart/2005/8/layout/list1"/>
    <dgm:cxn modelId="{B427ABA7-4A55-422E-8157-6B3BCF878C85}" type="presParOf" srcId="{9DD5D47C-A16F-4249-9564-617B86CC0B30}" destId="{CA079C31-91CE-4F22-A0D9-6CB80AEB181F}" srcOrd="3" destOrd="0" presId="urn:microsoft.com/office/officeart/2005/8/layout/list1"/>
    <dgm:cxn modelId="{4E644893-6DA5-43A7-813B-79638E83F760}" type="presParOf" srcId="{9DD5D47C-A16F-4249-9564-617B86CC0B30}" destId="{EBB17AA2-8F96-4CE2-9C8B-40B610ABBAA2}" srcOrd="4" destOrd="0" presId="urn:microsoft.com/office/officeart/2005/8/layout/list1"/>
    <dgm:cxn modelId="{A6455791-E16C-4768-8E88-EC71BA309101}" type="presParOf" srcId="{EBB17AA2-8F96-4CE2-9C8B-40B610ABBAA2}" destId="{A6AB1248-0A83-4DB6-95C4-45489997008B}" srcOrd="0" destOrd="0" presId="urn:microsoft.com/office/officeart/2005/8/layout/list1"/>
    <dgm:cxn modelId="{12D65D69-BEFE-4324-B170-ED14EA668CEF}" type="presParOf" srcId="{EBB17AA2-8F96-4CE2-9C8B-40B610ABBAA2}" destId="{78525B21-6BBD-460A-9B3D-D1CBF5FEAE27}" srcOrd="1" destOrd="0" presId="urn:microsoft.com/office/officeart/2005/8/layout/list1"/>
    <dgm:cxn modelId="{81462E82-D154-45C4-B94E-C2E0829BD281}" type="presParOf" srcId="{9DD5D47C-A16F-4249-9564-617B86CC0B30}" destId="{6A0362DD-05C9-4920-B925-676AA73E49FA}" srcOrd="5" destOrd="0" presId="urn:microsoft.com/office/officeart/2005/8/layout/list1"/>
    <dgm:cxn modelId="{339FAF9D-2563-40F6-B61B-038AEDDCB08B}" type="presParOf" srcId="{9DD5D47C-A16F-4249-9564-617B86CC0B30}" destId="{EE93A474-48A3-4213-BD39-0F8202D5DFB8}" srcOrd="6" destOrd="0" presId="urn:microsoft.com/office/officeart/2005/8/layout/list1"/>
    <dgm:cxn modelId="{27A40443-FA49-4C33-801E-AFF86BE1D03B}" type="presParOf" srcId="{9DD5D47C-A16F-4249-9564-617B86CC0B30}" destId="{4F063332-D087-46E7-B361-550A5CAC1A28}" srcOrd="7" destOrd="0" presId="urn:microsoft.com/office/officeart/2005/8/layout/list1"/>
    <dgm:cxn modelId="{EAB50936-F819-4463-AAC9-7007C99830EE}" type="presParOf" srcId="{9DD5D47C-A16F-4249-9564-617B86CC0B30}" destId="{CA400988-9FC3-4AE4-9EFD-0319A9EE4144}" srcOrd="8" destOrd="0" presId="urn:microsoft.com/office/officeart/2005/8/layout/list1"/>
    <dgm:cxn modelId="{C2C4C1DA-C079-479D-889B-F829B9D912A2}" type="presParOf" srcId="{CA400988-9FC3-4AE4-9EFD-0319A9EE4144}" destId="{1DD6D056-3470-4B5F-9F0B-06946A649638}" srcOrd="0" destOrd="0" presId="urn:microsoft.com/office/officeart/2005/8/layout/list1"/>
    <dgm:cxn modelId="{7CEA36D2-C7B8-4068-9F5C-A148927A147A}" type="presParOf" srcId="{CA400988-9FC3-4AE4-9EFD-0319A9EE4144}" destId="{14EB17F9-9922-42FA-AB1C-0A0C644B9ABD}" srcOrd="1" destOrd="0" presId="urn:microsoft.com/office/officeart/2005/8/layout/list1"/>
    <dgm:cxn modelId="{48B42C0A-9F20-47A5-9F32-129B51DDF5B5}" type="presParOf" srcId="{9DD5D47C-A16F-4249-9564-617B86CC0B30}" destId="{ABB01885-3FE7-4D3A-860E-8F072189B694}" srcOrd="9" destOrd="0" presId="urn:microsoft.com/office/officeart/2005/8/layout/list1"/>
    <dgm:cxn modelId="{E02C4E43-29C0-4CC4-A6B6-9049FD5830FB}" type="presParOf" srcId="{9DD5D47C-A16F-4249-9564-617B86CC0B30}" destId="{8DCD9D27-190A-4FA9-ABE7-C6EBD3BC6879}" srcOrd="10" destOrd="0" presId="urn:microsoft.com/office/officeart/2005/8/layout/list1"/>
    <dgm:cxn modelId="{C0B8D802-97F9-44AC-B3FA-0D618B2F159F}" type="presParOf" srcId="{9DD5D47C-A16F-4249-9564-617B86CC0B30}" destId="{9C4CCADF-CF45-4ED3-A34A-E069D870CAE5}" srcOrd="11" destOrd="0" presId="urn:microsoft.com/office/officeart/2005/8/layout/list1"/>
    <dgm:cxn modelId="{B1729425-EE5B-43D8-A41A-0EF49C44DA81}" type="presParOf" srcId="{9DD5D47C-A16F-4249-9564-617B86CC0B30}" destId="{6D7D7306-CB03-43E8-B2E4-A85A5779BEBB}" srcOrd="12" destOrd="0" presId="urn:microsoft.com/office/officeart/2005/8/layout/list1"/>
    <dgm:cxn modelId="{0189BAE7-35AD-4C57-890F-73F3B937D0FE}" type="presParOf" srcId="{6D7D7306-CB03-43E8-B2E4-A85A5779BEBB}" destId="{9D45464E-7290-44B6-8A4F-6F1C4FE4D87C}" srcOrd="0" destOrd="0" presId="urn:microsoft.com/office/officeart/2005/8/layout/list1"/>
    <dgm:cxn modelId="{E79E179F-050B-443A-A021-3B165CAAFE45}" type="presParOf" srcId="{6D7D7306-CB03-43E8-B2E4-A85A5779BEBB}" destId="{1B07962C-A8B5-4AEB-92E0-562C1F86F02C}" srcOrd="1" destOrd="0" presId="urn:microsoft.com/office/officeart/2005/8/layout/list1"/>
    <dgm:cxn modelId="{D5F143E3-4B8A-4279-AA3E-9D8D9E9A0716}" type="presParOf" srcId="{9DD5D47C-A16F-4249-9564-617B86CC0B30}" destId="{A84F8F04-62CC-4964-A4AB-ECAF8EECE22A}" srcOrd="13" destOrd="0" presId="urn:microsoft.com/office/officeart/2005/8/layout/list1"/>
    <dgm:cxn modelId="{F33DB537-4BD3-49C0-B2AE-F73FEEF4A469}" type="presParOf" srcId="{9DD5D47C-A16F-4249-9564-617B86CC0B30}" destId="{55B57C9C-2049-4AE3-B9B3-DD73B1BE8D0A}" srcOrd="14" destOrd="0" presId="urn:microsoft.com/office/officeart/2005/8/layout/list1"/>
    <dgm:cxn modelId="{0BB3D473-F299-4155-9A06-0A30CB711F38}" type="presParOf" srcId="{9DD5D47C-A16F-4249-9564-617B86CC0B30}" destId="{794020E2-3DC1-4391-9150-0BD782A70B1C}" srcOrd="15" destOrd="0" presId="urn:microsoft.com/office/officeart/2005/8/layout/list1"/>
    <dgm:cxn modelId="{EF2EA659-1EF7-4308-85BB-708440F50B1C}" type="presParOf" srcId="{9DD5D47C-A16F-4249-9564-617B86CC0B30}" destId="{500FB2BB-F5D7-48FB-8A21-538BB272C732}" srcOrd="16" destOrd="0" presId="urn:microsoft.com/office/officeart/2005/8/layout/list1"/>
    <dgm:cxn modelId="{414C72E4-BB05-4AA7-848A-DF8CD790B453}" type="presParOf" srcId="{500FB2BB-F5D7-48FB-8A21-538BB272C732}" destId="{038E25FD-2537-458E-B205-BF3708DA71E2}" srcOrd="0" destOrd="0" presId="urn:microsoft.com/office/officeart/2005/8/layout/list1"/>
    <dgm:cxn modelId="{23EFF572-D36C-4A72-9249-9AD107DB95B0}" type="presParOf" srcId="{500FB2BB-F5D7-48FB-8A21-538BB272C732}" destId="{8D665137-61D8-42CE-8A11-54A168E03409}" srcOrd="1" destOrd="0" presId="urn:microsoft.com/office/officeart/2005/8/layout/list1"/>
    <dgm:cxn modelId="{57E11479-B246-4C29-8051-6567C38DA865}" type="presParOf" srcId="{9DD5D47C-A16F-4249-9564-617B86CC0B30}" destId="{373FCEE9-79BC-4D44-AAEE-BC19981496A4}" srcOrd="17" destOrd="0" presId="urn:microsoft.com/office/officeart/2005/8/layout/list1"/>
    <dgm:cxn modelId="{7856C390-B920-4497-B8BC-20619000BD6B}" type="presParOf" srcId="{9DD5D47C-A16F-4249-9564-617B86CC0B30}" destId="{F06FF4BE-DF53-452D-A4C7-6E2EE6A68C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6583D-9964-4079-BBD4-DE338239B7D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AD6797EF-9CBA-41F2-9404-4503C55CB6D5}">
      <dgm:prSet phldrT="[Texto]"/>
      <dgm:spPr/>
      <dgm:t>
        <a:bodyPr/>
        <a:lstStyle/>
        <a:p>
          <a:r>
            <a:rPr lang="es-ES" dirty="0"/>
            <a:t>Talento Humano</a:t>
          </a:r>
          <a:endParaRPr lang="es-CO" dirty="0"/>
        </a:p>
      </dgm:t>
    </dgm:pt>
    <dgm:pt modelId="{EF52DEB7-9262-406C-B933-DD1AC1812F12}" type="parTrans" cxnId="{517566E5-4CCE-407B-A258-B057547F518D}">
      <dgm:prSet/>
      <dgm:spPr/>
      <dgm:t>
        <a:bodyPr/>
        <a:lstStyle/>
        <a:p>
          <a:endParaRPr lang="es-CO"/>
        </a:p>
      </dgm:t>
    </dgm:pt>
    <dgm:pt modelId="{EB0E7AD6-A99C-4F6A-AEF8-29FC6A531F2D}" type="sibTrans" cxnId="{517566E5-4CCE-407B-A258-B057547F518D}">
      <dgm:prSet/>
      <dgm:spPr/>
      <dgm:t>
        <a:bodyPr/>
        <a:lstStyle/>
        <a:p>
          <a:endParaRPr lang="es-CO"/>
        </a:p>
      </dgm:t>
    </dgm:pt>
    <dgm:pt modelId="{F7AFF738-C643-407F-803B-20CFE5834B49}">
      <dgm:prSet phldrT="[Texto]"/>
      <dgm:spPr/>
      <dgm:t>
        <a:bodyPr/>
        <a:lstStyle/>
        <a:p>
          <a:r>
            <a:rPr lang="es-ES" dirty="0"/>
            <a:t>Financiero</a:t>
          </a:r>
          <a:endParaRPr lang="es-CO" dirty="0"/>
        </a:p>
      </dgm:t>
    </dgm:pt>
    <dgm:pt modelId="{4A373D62-1E5B-482C-A145-44A5A23EEB1D}" type="parTrans" cxnId="{6BD032BF-1828-44C7-92E8-1975525DB1A9}">
      <dgm:prSet/>
      <dgm:spPr/>
      <dgm:t>
        <a:bodyPr/>
        <a:lstStyle/>
        <a:p>
          <a:endParaRPr lang="es-CO"/>
        </a:p>
      </dgm:t>
    </dgm:pt>
    <dgm:pt modelId="{60255C46-C270-4D3B-80B9-02126EAE4DC2}" type="sibTrans" cxnId="{6BD032BF-1828-44C7-92E8-1975525DB1A9}">
      <dgm:prSet/>
      <dgm:spPr/>
      <dgm:t>
        <a:bodyPr/>
        <a:lstStyle/>
        <a:p>
          <a:endParaRPr lang="es-CO"/>
        </a:p>
      </dgm:t>
    </dgm:pt>
    <dgm:pt modelId="{6FACEBE8-086F-4E1C-9773-063D24844992}">
      <dgm:prSet phldrT="[Texto]"/>
      <dgm:spPr/>
      <dgm:t>
        <a:bodyPr/>
        <a:lstStyle/>
        <a:p>
          <a:r>
            <a:rPr lang="es-ES" dirty="0"/>
            <a:t>Tecnológico</a:t>
          </a:r>
          <a:endParaRPr lang="es-CO" dirty="0"/>
        </a:p>
      </dgm:t>
    </dgm:pt>
    <dgm:pt modelId="{F4209167-DD32-4187-8457-D84B9CE4A43F}" type="parTrans" cxnId="{7BFA3B4C-191E-4435-A9E0-7D22F905439A}">
      <dgm:prSet/>
      <dgm:spPr/>
      <dgm:t>
        <a:bodyPr/>
        <a:lstStyle/>
        <a:p>
          <a:endParaRPr lang="es-CO"/>
        </a:p>
      </dgm:t>
    </dgm:pt>
    <dgm:pt modelId="{8F4338BC-AD62-480A-8D50-D3E7D1D83589}" type="sibTrans" cxnId="{7BFA3B4C-191E-4435-A9E0-7D22F905439A}">
      <dgm:prSet/>
      <dgm:spPr/>
      <dgm:t>
        <a:bodyPr/>
        <a:lstStyle/>
        <a:p>
          <a:endParaRPr lang="es-CO"/>
        </a:p>
      </dgm:t>
    </dgm:pt>
    <dgm:pt modelId="{2B905B3A-12D2-47DF-B663-C760C4266247}" type="pres">
      <dgm:prSet presAssocID="{D086583D-9964-4079-BBD4-DE338239B7D6}" presName="Name0" presStyleCnt="0">
        <dgm:presLayoutVars>
          <dgm:dir/>
          <dgm:resizeHandles val="exact"/>
        </dgm:presLayoutVars>
      </dgm:prSet>
      <dgm:spPr/>
    </dgm:pt>
    <dgm:pt modelId="{B90746D4-44A8-449B-B08D-EDF2DC0DEE90}" type="pres">
      <dgm:prSet presAssocID="{D086583D-9964-4079-BBD4-DE338239B7D6}" presName="fgShape" presStyleLbl="fgShp" presStyleIdx="0" presStyleCnt="1"/>
      <dgm:spPr/>
    </dgm:pt>
    <dgm:pt modelId="{C57345F2-8E7A-4FE4-A25B-FC78DEBDB359}" type="pres">
      <dgm:prSet presAssocID="{D086583D-9964-4079-BBD4-DE338239B7D6}" presName="linComp" presStyleCnt="0"/>
      <dgm:spPr/>
    </dgm:pt>
    <dgm:pt modelId="{4074973C-C426-49FE-93E7-5A9109404775}" type="pres">
      <dgm:prSet presAssocID="{AD6797EF-9CBA-41F2-9404-4503C55CB6D5}" presName="compNode" presStyleCnt="0"/>
      <dgm:spPr/>
    </dgm:pt>
    <dgm:pt modelId="{D963AA84-25D5-4477-A52E-17E0678DFD0A}" type="pres">
      <dgm:prSet presAssocID="{AD6797EF-9CBA-41F2-9404-4503C55CB6D5}" presName="bkgdShape" presStyleLbl="node1" presStyleIdx="0" presStyleCnt="3"/>
      <dgm:spPr/>
    </dgm:pt>
    <dgm:pt modelId="{E8CA7B04-5315-4976-B60E-186704322C07}" type="pres">
      <dgm:prSet presAssocID="{AD6797EF-9CBA-41F2-9404-4503C55CB6D5}" presName="nodeTx" presStyleLbl="node1" presStyleIdx="0" presStyleCnt="3">
        <dgm:presLayoutVars>
          <dgm:bulletEnabled val="1"/>
        </dgm:presLayoutVars>
      </dgm:prSet>
      <dgm:spPr/>
    </dgm:pt>
    <dgm:pt modelId="{CA25D25B-0AA1-406B-8EC7-B066BD139679}" type="pres">
      <dgm:prSet presAssocID="{AD6797EF-9CBA-41F2-9404-4503C55CB6D5}" presName="invisiNode" presStyleLbl="node1" presStyleIdx="0" presStyleCnt="3"/>
      <dgm:spPr/>
    </dgm:pt>
    <dgm:pt modelId="{76C8DDEA-A361-409D-ABDE-1F8FF78B75CE}" type="pres">
      <dgm:prSet presAssocID="{AD6797EF-9CBA-41F2-9404-4503C55CB6D5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21745C75-EE77-4C10-AEBC-CAB04F7209C7}" type="pres">
      <dgm:prSet presAssocID="{EB0E7AD6-A99C-4F6A-AEF8-29FC6A531F2D}" presName="sibTrans" presStyleLbl="sibTrans2D1" presStyleIdx="0" presStyleCnt="0"/>
      <dgm:spPr/>
    </dgm:pt>
    <dgm:pt modelId="{57603D2D-7EC6-48D9-902E-C55ED7222699}" type="pres">
      <dgm:prSet presAssocID="{F7AFF738-C643-407F-803B-20CFE5834B49}" presName="compNode" presStyleCnt="0"/>
      <dgm:spPr/>
    </dgm:pt>
    <dgm:pt modelId="{F5622F3C-9A32-4E8C-B4E9-B40EC9E82C00}" type="pres">
      <dgm:prSet presAssocID="{F7AFF738-C643-407F-803B-20CFE5834B49}" presName="bkgdShape" presStyleLbl="node1" presStyleIdx="1" presStyleCnt="3"/>
      <dgm:spPr/>
    </dgm:pt>
    <dgm:pt modelId="{8D956F19-5699-40CA-802F-2E46FE5FB6E6}" type="pres">
      <dgm:prSet presAssocID="{F7AFF738-C643-407F-803B-20CFE5834B49}" presName="nodeTx" presStyleLbl="node1" presStyleIdx="1" presStyleCnt="3">
        <dgm:presLayoutVars>
          <dgm:bulletEnabled val="1"/>
        </dgm:presLayoutVars>
      </dgm:prSet>
      <dgm:spPr/>
    </dgm:pt>
    <dgm:pt modelId="{BB7FD306-4A79-43DC-B47C-F37A09C40EF4}" type="pres">
      <dgm:prSet presAssocID="{F7AFF738-C643-407F-803B-20CFE5834B49}" presName="invisiNode" presStyleLbl="node1" presStyleIdx="1" presStyleCnt="3"/>
      <dgm:spPr/>
    </dgm:pt>
    <dgm:pt modelId="{DA4B6D4D-E44A-4C15-A0FC-C3B1A8DE0F7C}" type="pres">
      <dgm:prSet presAssocID="{F7AFF738-C643-407F-803B-20CFE5834B49}" presName="imagNode" presStyleLbl="fgImgPlace1" presStyleIdx="1" presStyleCnt="3" custScaleX="100000" custScaleY="100000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46D28998-6760-45E9-A455-0B57B0E81F24}" type="pres">
      <dgm:prSet presAssocID="{60255C46-C270-4D3B-80B9-02126EAE4DC2}" presName="sibTrans" presStyleLbl="sibTrans2D1" presStyleIdx="0" presStyleCnt="0"/>
      <dgm:spPr/>
    </dgm:pt>
    <dgm:pt modelId="{9F8E1516-F9EB-42C4-B27E-30C0FDD01DC3}" type="pres">
      <dgm:prSet presAssocID="{6FACEBE8-086F-4E1C-9773-063D24844992}" presName="compNode" presStyleCnt="0"/>
      <dgm:spPr/>
    </dgm:pt>
    <dgm:pt modelId="{2CCB28FF-3C2A-4DF1-BDDA-5EEF1E915C5D}" type="pres">
      <dgm:prSet presAssocID="{6FACEBE8-086F-4E1C-9773-063D24844992}" presName="bkgdShape" presStyleLbl="node1" presStyleIdx="2" presStyleCnt="3" custLinFactNeighborX="15073" custLinFactNeighborY="-8398"/>
      <dgm:spPr/>
    </dgm:pt>
    <dgm:pt modelId="{FDE96E98-A020-47FE-B443-74BA7FC7D055}" type="pres">
      <dgm:prSet presAssocID="{6FACEBE8-086F-4E1C-9773-063D24844992}" presName="nodeTx" presStyleLbl="node1" presStyleIdx="2" presStyleCnt="3">
        <dgm:presLayoutVars>
          <dgm:bulletEnabled val="1"/>
        </dgm:presLayoutVars>
      </dgm:prSet>
      <dgm:spPr/>
    </dgm:pt>
    <dgm:pt modelId="{35977503-A1E0-45E2-9460-1FF7DDC9A750}" type="pres">
      <dgm:prSet presAssocID="{6FACEBE8-086F-4E1C-9773-063D24844992}" presName="invisiNode" presStyleLbl="node1" presStyleIdx="2" presStyleCnt="3"/>
      <dgm:spPr/>
    </dgm:pt>
    <dgm:pt modelId="{64050FD1-20A7-4971-85B5-397610D1B77D}" type="pres">
      <dgm:prSet presAssocID="{6FACEBE8-086F-4E1C-9773-063D24844992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</dgm:ptLst>
  <dgm:cxnLst>
    <dgm:cxn modelId="{3DA5CD26-1305-43EA-A4E7-DB05A2B21CEA}" type="presOf" srcId="{F7AFF738-C643-407F-803B-20CFE5834B49}" destId="{F5622F3C-9A32-4E8C-B4E9-B40EC9E82C00}" srcOrd="0" destOrd="0" presId="urn:microsoft.com/office/officeart/2005/8/layout/hList7"/>
    <dgm:cxn modelId="{7BFA3B4C-191E-4435-A9E0-7D22F905439A}" srcId="{D086583D-9964-4079-BBD4-DE338239B7D6}" destId="{6FACEBE8-086F-4E1C-9773-063D24844992}" srcOrd="2" destOrd="0" parTransId="{F4209167-DD32-4187-8457-D84B9CE4A43F}" sibTransId="{8F4338BC-AD62-480A-8D50-D3E7D1D83589}"/>
    <dgm:cxn modelId="{13C35975-D644-44E2-9C6E-0A48276CC6CD}" type="presOf" srcId="{AD6797EF-9CBA-41F2-9404-4503C55CB6D5}" destId="{E8CA7B04-5315-4976-B60E-186704322C07}" srcOrd="1" destOrd="0" presId="urn:microsoft.com/office/officeart/2005/8/layout/hList7"/>
    <dgm:cxn modelId="{72B96685-47B2-49A5-B558-3D1A4884952C}" type="presOf" srcId="{60255C46-C270-4D3B-80B9-02126EAE4DC2}" destId="{46D28998-6760-45E9-A455-0B57B0E81F24}" srcOrd="0" destOrd="0" presId="urn:microsoft.com/office/officeart/2005/8/layout/hList7"/>
    <dgm:cxn modelId="{67D26C85-0561-4816-B735-B4F6D952452F}" type="presOf" srcId="{6FACEBE8-086F-4E1C-9773-063D24844992}" destId="{FDE96E98-A020-47FE-B443-74BA7FC7D055}" srcOrd="1" destOrd="0" presId="urn:microsoft.com/office/officeart/2005/8/layout/hList7"/>
    <dgm:cxn modelId="{0DE66B92-FD51-48F5-BC24-1BEAD01CB146}" type="presOf" srcId="{D086583D-9964-4079-BBD4-DE338239B7D6}" destId="{2B905B3A-12D2-47DF-B663-C760C4266247}" srcOrd="0" destOrd="0" presId="urn:microsoft.com/office/officeart/2005/8/layout/hList7"/>
    <dgm:cxn modelId="{23D0F69B-139B-4DB5-9CEF-9084D5E44F77}" type="presOf" srcId="{AD6797EF-9CBA-41F2-9404-4503C55CB6D5}" destId="{D963AA84-25D5-4477-A52E-17E0678DFD0A}" srcOrd="0" destOrd="0" presId="urn:microsoft.com/office/officeart/2005/8/layout/hList7"/>
    <dgm:cxn modelId="{179DC39C-0561-4D2B-9AAC-A2EC3E459BD2}" type="presOf" srcId="{6FACEBE8-086F-4E1C-9773-063D24844992}" destId="{2CCB28FF-3C2A-4DF1-BDDA-5EEF1E915C5D}" srcOrd="0" destOrd="0" presId="urn:microsoft.com/office/officeart/2005/8/layout/hList7"/>
    <dgm:cxn modelId="{6BD032BF-1828-44C7-92E8-1975525DB1A9}" srcId="{D086583D-9964-4079-BBD4-DE338239B7D6}" destId="{F7AFF738-C643-407F-803B-20CFE5834B49}" srcOrd="1" destOrd="0" parTransId="{4A373D62-1E5B-482C-A145-44A5A23EEB1D}" sibTransId="{60255C46-C270-4D3B-80B9-02126EAE4DC2}"/>
    <dgm:cxn modelId="{4317C4C0-A490-4996-950D-6B7C0150A874}" type="presOf" srcId="{F7AFF738-C643-407F-803B-20CFE5834B49}" destId="{8D956F19-5699-40CA-802F-2E46FE5FB6E6}" srcOrd="1" destOrd="0" presId="urn:microsoft.com/office/officeart/2005/8/layout/hList7"/>
    <dgm:cxn modelId="{517566E5-4CCE-407B-A258-B057547F518D}" srcId="{D086583D-9964-4079-BBD4-DE338239B7D6}" destId="{AD6797EF-9CBA-41F2-9404-4503C55CB6D5}" srcOrd="0" destOrd="0" parTransId="{EF52DEB7-9262-406C-B933-DD1AC1812F12}" sibTransId="{EB0E7AD6-A99C-4F6A-AEF8-29FC6A531F2D}"/>
    <dgm:cxn modelId="{CC8C9DF5-7EFE-4562-A2FE-D4E615BE33EA}" type="presOf" srcId="{EB0E7AD6-A99C-4F6A-AEF8-29FC6A531F2D}" destId="{21745C75-EE77-4C10-AEBC-CAB04F7209C7}" srcOrd="0" destOrd="0" presId="urn:microsoft.com/office/officeart/2005/8/layout/hList7"/>
    <dgm:cxn modelId="{027BBADB-0026-4B52-A71E-5A154032A29B}" type="presParOf" srcId="{2B905B3A-12D2-47DF-B663-C760C4266247}" destId="{B90746D4-44A8-449B-B08D-EDF2DC0DEE90}" srcOrd="0" destOrd="0" presId="urn:microsoft.com/office/officeart/2005/8/layout/hList7"/>
    <dgm:cxn modelId="{6FAE783E-BD5F-4F8C-89F9-C434D5D56E43}" type="presParOf" srcId="{2B905B3A-12D2-47DF-B663-C760C4266247}" destId="{C57345F2-8E7A-4FE4-A25B-FC78DEBDB359}" srcOrd="1" destOrd="0" presId="urn:microsoft.com/office/officeart/2005/8/layout/hList7"/>
    <dgm:cxn modelId="{CDC48C99-44F9-4784-AA34-65C595392179}" type="presParOf" srcId="{C57345F2-8E7A-4FE4-A25B-FC78DEBDB359}" destId="{4074973C-C426-49FE-93E7-5A9109404775}" srcOrd="0" destOrd="0" presId="urn:microsoft.com/office/officeart/2005/8/layout/hList7"/>
    <dgm:cxn modelId="{EAB7A563-9F19-4F2C-898B-E84B737D9AFC}" type="presParOf" srcId="{4074973C-C426-49FE-93E7-5A9109404775}" destId="{D963AA84-25D5-4477-A52E-17E0678DFD0A}" srcOrd="0" destOrd="0" presId="urn:microsoft.com/office/officeart/2005/8/layout/hList7"/>
    <dgm:cxn modelId="{46726040-D199-405C-8D51-B02A26D7D02F}" type="presParOf" srcId="{4074973C-C426-49FE-93E7-5A9109404775}" destId="{E8CA7B04-5315-4976-B60E-186704322C07}" srcOrd="1" destOrd="0" presId="urn:microsoft.com/office/officeart/2005/8/layout/hList7"/>
    <dgm:cxn modelId="{3D7A199B-198D-4213-BA91-F4E7500B4D5D}" type="presParOf" srcId="{4074973C-C426-49FE-93E7-5A9109404775}" destId="{CA25D25B-0AA1-406B-8EC7-B066BD139679}" srcOrd="2" destOrd="0" presId="urn:microsoft.com/office/officeart/2005/8/layout/hList7"/>
    <dgm:cxn modelId="{B0012FE2-37DE-431E-9CDE-4C67A863BA86}" type="presParOf" srcId="{4074973C-C426-49FE-93E7-5A9109404775}" destId="{76C8DDEA-A361-409D-ABDE-1F8FF78B75CE}" srcOrd="3" destOrd="0" presId="urn:microsoft.com/office/officeart/2005/8/layout/hList7"/>
    <dgm:cxn modelId="{A4AD5B0C-C42F-495B-82C9-A9D3A22BE4C6}" type="presParOf" srcId="{C57345F2-8E7A-4FE4-A25B-FC78DEBDB359}" destId="{21745C75-EE77-4C10-AEBC-CAB04F7209C7}" srcOrd="1" destOrd="0" presId="urn:microsoft.com/office/officeart/2005/8/layout/hList7"/>
    <dgm:cxn modelId="{C03DD908-C196-4868-A8D7-D5E3B83DE901}" type="presParOf" srcId="{C57345F2-8E7A-4FE4-A25B-FC78DEBDB359}" destId="{57603D2D-7EC6-48D9-902E-C55ED7222699}" srcOrd="2" destOrd="0" presId="urn:microsoft.com/office/officeart/2005/8/layout/hList7"/>
    <dgm:cxn modelId="{3FEBC083-D93B-4CBA-869E-5B7456345DF0}" type="presParOf" srcId="{57603D2D-7EC6-48D9-902E-C55ED7222699}" destId="{F5622F3C-9A32-4E8C-B4E9-B40EC9E82C00}" srcOrd="0" destOrd="0" presId="urn:microsoft.com/office/officeart/2005/8/layout/hList7"/>
    <dgm:cxn modelId="{B070531F-A40C-4775-BE0C-713F59F23612}" type="presParOf" srcId="{57603D2D-7EC6-48D9-902E-C55ED7222699}" destId="{8D956F19-5699-40CA-802F-2E46FE5FB6E6}" srcOrd="1" destOrd="0" presId="urn:microsoft.com/office/officeart/2005/8/layout/hList7"/>
    <dgm:cxn modelId="{20A94883-9241-4855-A418-2CF51D6B92FE}" type="presParOf" srcId="{57603D2D-7EC6-48D9-902E-C55ED7222699}" destId="{BB7FD306-4A79-43DC-B47C-F37A09C40EF4}" srcOrd="2" destOrd="0" presId="urn:microsoft.com/office/officeart/2005/8/layout/hList7"/>
    <dgm:cxn modelId="{1F7E7B0C-7E98-40F5-A6CC-420840AA59FB}" type="presParOf" srcId="{57603D2D-7EC6-48D9-902E-C55ED7222699}" destId="{DA4B6D4D-E44A-4C15-A0FC-C3B1A8DE0F7C}" srcOrd="3" destOrd="0" presId="urn:microsoft.com/office/officeart/2005/8/layout/hList7"/>
    <dgm:cxn modelId="{69DD55E2-18E4-4136-B679-1958C0840E30}" type="presParOf" srcId="{C57345F2-8E7A-4FE4-A25B-FC78DEBDB359}" destId="{46D28998-6760-45E9-A455-0B57B0E81F24}" srcOrd="3" destOrd="0" presId="urn:microsoft.com/office/officeart/2005/8/layout/hList7"/>
    <dgm:cxn modelId="{F8EC7206-D444-4CD1-9962-54F8ADD43C17}" type="presParOf" srcId="{C57345F2-8E7A-4FE4-A25B-FC78DEBDB359}" destId="{9F8E1516-F9EB-42C4-B27E-30C0FDD01DC3}" srcOrd="4" destOrd="0" presId="urn:microsoft.com/office/officeart/2005/8/layout/hList7"/>
    <dgm:cxn modelId="{27F0D8C8-696E-4DBA-A591-018E5523CB8E}" type="presParOf" srcId="{9F8E1516-F9EB-42C4-B27E-30C0FDD01DC3}" destId="{2CCB28FF-3C2A-4DF1-BDDA-5EEF1E915C5D}" srcOrd="0" destOrd="0" presId="urn:microsoft.com/office/officeart/2005/8/layout/hList7"/>
    <dgm:cxn modelId="{CD728587-6242-4E52-989E-D4853D07BA88}" type="presParOf" srcId="{9F8E1516-F9EB-42C4-B27E-30C0FDD01DC3}" destId="{FDE96E98-A020-47FE-B443-74BA7FC7D055}" srcOrd="1" destOrd="0" presId="urn:microsoft.com/office/officeart/2005/8/layout/hList7"/>
    <dgm:cxn modelId="{7FD8E116-D9D4-48DE-B6C7-AB5B70DAD897}" type="presParOf" srcId="{9F8E1516-F9EB-42C4-B27E-30C0FDD01DC3}" destId="{35977503-A1E0-45E2-9460-1FF7DDC9A750}" srcOrd="2" destOrd="0" presId="urn:microsoft.com/office/officeart/2005/8/layout/hList7"/>
    <dgm:cxn modelId="{3D1769AA-1775-4449-99A9-450B85ECDD97}" type="presParOf" srcId="{9F8E1516-F9EB-42C4-B27E-30C0FDD01DC3}" destId="{64050FD1-20A7-4971-85B5-397610D1B77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76BB7B-9A4E-4DD5-AD3C-4EA857393FF1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D5751A-776D-445A-9A8C-DA8CC90C1EDA}">
      <dgm:prSet phldrT="[Texto]" custT="1"/>
      <dgm:spPr/>
      <dgm:t>
        <a:bodyPr/>
        <a:lstStyle/>
        <a:p>
          <a:r>
            <a:rPr lang="es-CO" sz="2400" b="1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gm:t>
    </dgm:pt>
    <dgm:pt modelId="{BA9C62FD-551C-45DE-8882-518884619025}" type="par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6E0FC54-57D8-47EE-9298-3BAFAEEC256A}" type="sib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0B61DADE-BA44-48B6-8B6B-FE4B5B1AA55F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gm:t>
    </dgm:pt>
    <dgm:pt modelId="{FDB0D972-2650-499C-A839-EE1A7DEB697D}" type="par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7C8410F-3F1A-4C5C-979F-C8F1D2C7D9E9}" type="sib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D8D64F04-52AF-4763-8C17-74690D9DDD10}">
      <dgm:prSet phldrT="[Texto]" custT="1"/>
      <dgm:spPr/>
      <dgm:t>
        <a:bodyPr/>
        <a:lstStyle/>
        <a:p>
          <a:r>
            <a:rPr lang="es-CO" sz="2400" b="1" i="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gm:t>
    </dgm:pt>
    <dgm:pt modelId="{77559F28-BEB7-4414-8E92-2B4A93C31573}" type="par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E02D1DF7-DE7E-4B6D-8CFD-C68B78CF7C91}" type="sib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562C639D-AD7E-486F-9385-B1349C067100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gm:t>
    </dgm:pt>
    <dgm:pt modelId="{ED369178-CA65-459B-BA31-0E66EC94B3B5}" type="par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9D085A6D-2CAF-4D6A-AE68-BD6EFE7749F1}" type="sib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8CA7F198-0175-447E-9325-4F2A7C1C9AE9}" type="pres">
      <dgm:prSet presAssocID="{E876BB7B-9A4E-4DD5-AD3C-4EA857393FF1}" presName="Name0" presStyleCnt="0">
        <dgm:presLayoutVars>
          <dgm:dir/>
          <dgm:animLvl val="lvl"/>
          <dgm:resizeHandles/>
        </dgm:presLayoutVars>
      </dgm:prSet>
      <dgm:spPr/>
    </dgm:pt>
    <dgm:pt modelId="{156463B2-6480-48B0-BE68-3510AC2083DE}" type="pres">
      <dgm:prSet presAssocID="{CDD5751A-776D-445A-9A8C-DA8CC90C1EDA}" presName="linNode" presStyleCnt="0"/>
      <dgm:spPr/>
    </dgm:pt>
    <dgm:pt modelId="{3BF573FD-3BFD-4ABA-9B5F-E0BC448B0ED3}" type="pres">
      <dgm:prSet presAssocID="{CDD5751A-776D-445A-9A8C-DA8CC90C1EDA}" presName="parentShp" presStyleLbl="node1" presStyleIdx="0" presStyleCnt="2">
        <dgm:presLayoutVars>
          <dgm:bulletEnabled val="1"/>
        </dgm:presLayoutVars>
      </dgm:prSet>
      <dgm:spPr/>
    </dgm:pt>
    <dgm:pt modelId="{D35128F7-BDD6-4AB0-A1DA-9FC9CF50B872}" type="pres">
      <dgm:prSet presAssocID="{CDD5751A-776D-445A-9A8C-DA8CC90C1EDA}" presName="childShp" presStyleLbl="bgAccFollowNode1" presStyleIdx="0" presStyleCnt="2">
        <dgm:presLayoutVars>
          <dgm:bulletEnabled val="1"/>
        </dgm:presLayoutVars>
      </dgm:prSet>
      <dgm:spPr/>
    </dgm:pt>
    <dgm:pt modelId="{B5E3118A-0C55-42CF-ABA6-FDE7E3B6DA3F}" type="pres">
      <dgm:prSet presAssocID="{76E0FC54-57D8-47EE-9298-3BAFAEEC256A}" presName="spacing" presStyleCnt="0"/>
      <dgm:spPr/>
    </dgm:pt>
    <dgm:pt modelId="{A4D051E0-EC9B-404C-A03C-9A1995ACA941}" type="pres">
      <dgm:prSet presAssocID="{D8D64F04-52AF-4763-8C17-74690D9DDD10}" presName="linNode" presStyleCnt="0"/>
      <dgm:spPr/>
    </dgm:pt>
    <dgm:pt modelId="{DA6C6581-D0B6-4131-AFCF-D20A2349955E}" type="pres">
      <dgm:prSet presAssocID="{D8D64F04-52AF-4763-8C17-74690D9DDD10}" presName="parentShp" presStyleLbl="node1" presStyleIdx="1" presStyleCnt="2">
        <dgm:presLayoutVars>
          <dgm:bulletEnabled val="1"/>
        </dgm:presLayoutVars>
      </dgm:prSet>
      <dgm:spPr/>
    </dgm:pt>
    <dgm:pt modelId="{AF22000B-D9CD-4AA5-8E86-B4F7A8B3F264}" type="pres">
      <dgm:prSet presAssocID="{D8D64F04-52AF-4763-8C17-74690D9DDD10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9F7E25C-F27F-4F9D-8499-BAD8377EED74}" type="presOf" srcId="{0B61DADE-BA44-48B6-8B6B-FE4B5B1AA55F}" destId="{D35128F7-BDD6-4AB0-A1DA-9FC9CF50B872}" srcOrd="0" destOrd="0" presId="urn:microsoft.com/office/officeart/2005/8/layout/vList6"/>
    <dgm:cxn modelId="{64C2F767-7C43-4B2B-B195-443FAF69D2BD}" type="presOf" srcId="{D8D64F04-52AF-4763-8C17-74690D9DDD10}" destId="{DA6C6581-D0B6-4131-AFCF-D20A2349955E}" srcOrd="0" destOrd="0" presId="urn:microsoft.com/office/officeart/2005/8/layout/vList6"/>
    <dgm:cxn modelId="{CAB3915A-309C-418B-BDEC-1ADE782BABEB}" srcId="{D8D64F04-52AF-4763-8C17-74690D9DDD10}" destId="{562C639D-AD7E-486F-9385-B1349C067100}" srcOrd="0" destOrd="0" parTransId="{ED369178-CA65-459B-BA31-0E66EC94B3B5}" sibTransId="{9D085A6D-2CAF-4D6A-AE68-BD6EFE7749F1}"/>
    <dgm:cxn modelId="{BEEAEFA8-3A6D-4279-B7A1-BF73F3B37F1C}" srcId="{CDD5751A-776D-445A-9A8C-DA8CC90C1EDA}" destId="{0B61DADE-BA44-48B6-8B6B-FE4B5B1AA55F}" srcOrd="0" destOrd="0" parTransId="{FDB0D972-2650-499C-A839-EE1A7DEB697D}" sibTransId="{77C8410F-3F1A-4C5C-979F-C8F1D2C7D9E9}"/>
    <dgm:cxn modelId="{09284FB3-DB98-4A0D-BEC6-8FC2D788D3CB}" type="presOf" srcId="{CDD5751A-776D-445A-9A8C-DA8CC90C1EDA}" destId="{3BF573FD-3BFD-4ABA-9B5F-E0BC448B0ED3}" srcOrd="0" destOrd="0" presId="urn:microsoft.com/office/officeart/2005/8/layout/vList6"/>
    <dgm:cxn modelId="{A4F771C2-0EA7-455A-8FE6-7A7BD1F660FA}" srcId="{E876BB7B-9A4E-4DD5-AD3C-4EA857393FF1}" destId="{D8D64F04-52AF-4763-8C17-74690D9DDD10}" srcOrd="1" destOrd="0" parTransId="{77559F28-BEB7-4414-8E92-2B4A93C31573}" sibTransId="{E02D1DF7-DE7E-4B6D-8CFD-C68B78CF7C91}"/>
    <dgm:cxn modelId="{8D5356CF-0DF0-4FD1-B772-26609E6968CB}" srcId="{E876BB7B-9A4E-4DD5-AD3C-4EA857393FF1}" destId="{CDD5751A-776D-445A-9A8C-DA8CC90C1EDA}" srcOrd="0" destOrd="0" parTransId="{BA9C62FD-551C-45DE-8882-518884619025}" sibTransId="{76E0FC54-57D8-47EE-9298-3BAFAEEC256A}"/>
    <dgm:cxn modelId="{DF9175D5-47F1-4FF9-A585-588563B3CCEE}" type="presOf" srcId="{E876BB7B-9A4E-4DD5-AD3C-4EA857393FF1}" destId="{8CA7F198-0175-447E-9325-4F2A7C1C9AE9}" srcOrd="0" destOrd="0" presId="urn:microsoft.com/office/officeart/2005/8/layout/vList6"/>
    <dgm:cxn modelId="{9AC493D8-0E03-47A9-B5D1-9F4D200808AC}" type="presOf" srcId="{562C639D-AD7E-486F-9385-B1349C067100}" destId="{AF22000B-D9CD-4AA5-8E86-B4F7A8B3F264}" srcOrd="0" destOrd="0" presId="urn:microsoft.com/office/officeart/2005/8/layout/vList6"/>
    <dgm:cxn modelId="{A9E0EAEA-C52E-48E0-9361-DF760FCF564F}" type="presParOf" srcId="{8CA7F198-0175-447E-9325-4F2A7C1C9AE9}" destId="{156463B2-6480-48B0-BE68-3510AC2083DE}" srcOrd="0" destOrd="0" presId="urn:microsoft.com/office/officeart/2005/8/layout/vList6"/>
    <dgm:cxn modelId="{49723723-952D-4A9F-A8F0-120C33284FBD}" type="presParOf" srcId="{156463B2-6480-48B0-BE68-3510AC2083DE}" destId="{3BF573FD-3BFD-4ABA-9B5F-E0BC448B0ED3}" srcOrd="0" destOrd="0" presId="urn:microsoft.com/office/officeart/2005/8/layout/vList6"/>
    <dgm:cxn modelId="{A6FA7ED6-1AF4-49C3-939C-A01215C0EF39}" type="presParOf" srcId="{156463B2-6480-48B0-BE68-3510AC2083DE}" destId="{D35128F7-BDD6-4AB0-A1DA-9FC9CF50B872}" srcOrd="1" destOrd="0" presId="urn:microsoft.com/office/officeart/2005/8/layout/vList6"/>
    <dgm:cxn modelId="{36FF2D21-B445-443D-B1AD-C1E7564B9939}" type="presParOf" srcId="{8CA7F198-0175-447E-9325-4F2A7C1C9AE9}" destId="{B5E3118A-0C55-42CF-ABA6-FDE7E3B6DA3F}" srcOrd="1" destOrd="0" presId="urn:microsoft.com/office/officeart/2005/8/layout/vList6"/>
    <dgm:cxn modelId="{748166D3-2E66-47B7-BE8F-C7B2101208E9}" type="presParOf" srcId="{8CA7F198-0175-447E-9325-4F2A7C1C9AE9}" destId="{A4D051E0-EC9B-404C-A03C-9A1995ACA941}" srcOrd="2" destOrd="0" presId="urn:microsoft.com/office/officeart/2005/8/layout/vList6"/>
    <dgm:cxn modelId="{BE785EFE-61FC-42DE-A2EF-A7F2026AE864}" type="presParOf" srcId="{A4D051E0-EC9B-404C-A03C-9A1995ACA941}" destId="{DA6C6581-D0B6-4131-AFCF-D20A2349955E}" srcOrd="0" destOrd="0" presId="urn:microsoft.com/office/officeart/2005/8/layout/vList6"/>
    <dgm:cxn modelId="{F5CB16B1-47C3-4FEA-85A3-0215BCDC8EC4}" type="presParOf" srcId="{A4D051E0-EC9B-404C-A03C-9A1995ACA941}" destId="{AF22000B-D9CD-4AA5-8E86-B4F7A8B3F26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9165A-E440-4E8A-901B-F27A6E75AA1C}">
      <dsp:nvSpPr>
        <dsp:cNvPr id="0" name=""/>
        <dsp:cNvSpPr/>
      </dsp:nvSpPr>
      <dsp:spPr>
        <a:xfrm>
          <a:off x="0" y="44860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7398B-6C5E-4B06-935A-D18C9E1DD3BE}">
      <dsp:nvSpPr>
        <dsp:cNvPr id="0" name=""/>
        <dsp:cNvSpPr/>
      </dsp:nvSpPr>
      <dsp:spPr>
        <a:xfrm>
          <a:off x="475820" y="57168"/>
          <a:ext cx="656794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610" y="98958"/>
        <a:ext cx="6484360" cy="772500"/>
      </dsp:txXfrm>
    </dsp:sp>
    <dsp:sp modelId="{EE93A474-48A3-4213-BD39-0F8202D5DFB8}">
      <dsp:nvSpPr>
        <dsp:cNvPr id="0" name=""/>
        <dsp:cNvSpPr/>
      </dsp:nvSpPr>
      <dsp:spPr>
        <a:xfrm>
          <a:off x="0" y="176404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B21-6BBD-460A-9B3D-D1CBF5FEAE27}">
      <dsp:nvSpPr>
        <dsp:cNvPr id="0" name=""/>
        <dsp:cNvSpPr/>
      </dsp:nvSpPr>
      <dsp:spPr>
        <a:xfrm>
          <a:off x="510903" y="1282968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2693" y="1324758"/>
        <a:ext cx="6482828" cy="772500"/>
      </dsp:txXfrm>
    </dsp:sp>
    <dsp:sp modelId="{8DCD9D27-190A-4FA9-ABE7-C6EBD3BC6879}">
      <dsp:nvSpPr>
        <dsp:cNvPr id="0" name=""/>
        <dsp:cNvSpPr/>
      </dsp:nvSpPr>
      <dsp:spPr>
        <a:xfrm>
          <a:off x="0" y="307948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B17F9-9922-42FA-AB1C-0A0C644B9ABD}">
      <dsp:nvSpPr>
        <dsp:cNvPr id="0" name=""/>
        <dsp:cNvSpPr/>
      </dsp:nvSpPr>
      <dsp:spPr>
        <a:xfrm>
          <a:off x="420294" y="270828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2750076"/>
        <a:ext cx="6482828" cy="772500"/>
      </dsp:txXfrm>
    </dsp:sp>
    <dsp:sp modelId="{55B57C9C-2049-4AE3-B9B3-DD73B1BE8D0A}">
      <dsp:nvSpPr>
        <dsp:cNvPr id="0" name=""/>
        <dsp:cNvSpPr/>
      </dsp:nvSpPr>
      <dsp:spPr>
        <a:xfrm>
          <a:off x="0" y="439492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7962C-A8B5-4AEB-92E0-562C1F86F02C}">
      <dsp:nvSpPr>
        <dsp:cNvPr id="0" name=""/>
        <dsp:cNvSpPr/>
      </dsp:nvSpPr>
      <dsp:spPr>
        <a:xfrm>
          <a:off x="420294" y="402372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4065516"/>
        <a:ext cx="6482828" cy="772500"/>
      </dsp:txXfrm>
    </dsp:sp>
    <dsp:sp modelId="{F06FF4BE-DF53-452D-A4C7-6E2EE6A68C5B}">
      <dsp:nvSpPr>
        <dsp:cNvPr id="0" name=""/>
        <dsp:cNvSpPr/>
      </dsp:nvSpPr>
      <dsp:spPr>
        <a:xfrm>
          <a:off x="0" y="5710362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65137-61D8-42CE-8A11-54A168E03409}">
      <dsp:nvSpPr>
        <dsp:cNvPr id="0" name=""/>
        <dsp:cNvSpPr/>
      </dsp:nvSpPr>
      <dsp:spPr>
        <a:xfrm>
          <a:off x="420294" y="5339166"/>
          <a:ext cx="5258713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5380956"/>
        <a:ext cx="5175133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3AA84-25D5-4477-A52E-17E0678DFD0A}">
      <dsp:nvSpPr>
        <dsp:cNvPr id="0" name=""/>
        <dsp:cNvSpPr/>
      </dsp:nvSpPr>
      <dsp:spPr>
        <a:xfrm>
          <a:off x="1516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Talento Humano</a:t>
          </a:r>
          <a:endParaRPr lang="es-CO" sz="2900" kern="1200" dirty="0"/>
        </a:p>
      </dsp:txBody>
      <dsp:txXfrm>
        <a:off x="1516" y="1454674"/>
        <a:ext cx="2359883" cy="1454674"/>
      </dsp:txXfrm>
    </dsp:sp>
    <dsp:sp modelId="{76C8DDEA-A361-409D-ABDE-1F8FF78B75CE}">
      <dsp:nvSpPr>
        <dsp:cNvPr id="0" name=""/>
        <dsp:cNvSpPr/>
      </dsp:nvSpPr>
      <dsp:spPr>
        <a:xfrm>
          <a:off x="57595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22F3C-9A32-4E8C-B4E9-B40EC9E82C00}">
      <dsp:nvSpPr>
        <dsp:cNvPr id="0" name=""/>
        <dsp:cNvSpPr/>
      </dsp:nvSpPr>
      <dsp:spPr>
        <a:xfrm>
          <a:off x="2432197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Financiero</a:t>
          </a:r>
          <a:endParaRPr lang="es-CO" sz="2900" kern="1200" dirty="0"/>
        </a:p>
      </dsp:txBody>
      <dsp:txXfrm>
        <a:off x="2432197" y="1454674"/>
        <a:ext cx="2359883" cy="1454674"/>
      </dsp:txXfrm>
    </dsp:sp>
    <dsp:sp modelId="{DA4B6D4D-E44A-4C15-A0FC-C3B1A8DE0F7C}">
      <dsp:nvSpPr>
        <dsp:cNvPr id="0" name=""/>
        <dsp:cNvSpPr/>
      </dsp:nvSpPr>
      <dsp:spPr>
        <a:xfrm>
          <a:off x="300663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B28FF-3C2A-4DF1-BDDA-5EEF1E915C5D}">
      <dsp:nvSpPr>
        <dsp:cNvPr id="0" name=""/>
        <dsp:cNvSpPr/>
      </dsp:nvSpPr>
      <dsp:spPr>
        <a:xfrm>
          <a:off x="4864394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Tecnológico</a:t>
          </a:r>
          <a:endParaRPr lang="es-CO" sz="2900" kern="1200" dirty="0"/>
        </a:p>
      </dsp:txBody>
      <dsp:txXfrm>
        <a:off x="4864394" y="1454674"/>
        <a:ext cx="2359883" cy="1454674"/>
      </dsp:txXfrm>
    </dsp:sp>
    <dsp:sp modelId="{64050FD1-20A7-4971-85B5-397610D1B77D}">
      <dsp:nvSpPr>
        <dsp:cNvPr id="0" name=""/>
        <dsp:cNvSpPr/>
      </dsp:nvSpPr>
      <dsp:spPr>
        <a:xfrm>
          <a:off x="5437311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746D4-44A8-449B-B08D-EDF2DC0DEE90}">
      <dsp:nvSpPr>
        <dsp:cNvPr id="0" name=""/>
        <dsp:cNvSpPr/>
      </dsp:nvSpPr>
      <dsp:spPr>
        <a:xfrm>
          <a:off x="288971" y="2909348"/>
          <a:ext cx="6646335" cy="545502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128F7-BDD6-4AB0-A1DA-9FC9CF50B872}">
      <dsp:nvSpPr>
        <dsp:cNvPr id="0" name=""/>
        <dsp:cNvSpPr/>
      </dsp:nvSpPr>
      <dsp:spPr>
        <a:xfrm>
          <a:off x="3220110" y="420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sp:txBody>
      <dsp:txXfrm>
        <a:off x="3220110" y="205243"/>
        <a:ext cx="4215696" cy="1228939"/>
      </dsp:txXfrm>
    </dsp:sp>
    <dsp:sp modelId="{3BF573FD-3BFD-4ABA-9B5F-E0BC448B0ED3}">
      <dsp:nvSpPr>
        <dsp:cNvPr id="0" name=""/>
        <dsp:cNvSpPr/>
      </dsp:nvSpPr>
      <dsp:spPr>
        <a:xfrm>
          <a:off x="0" y="420"/>
          <a:ext cx="3220110" cy="16385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sp:txBody>
      <dsp:txXfrm>
        <a:off x="79989" y="80409"/>
        <a:ext cx="3060132" cy="1478607"/>
      </dsp:txXfrm>
    </dsp:sp>
    <dsp:sp modelId="{AF22000B-D9CD-4AA5-8E86-B4F7A8B3F264}">
      <dsp:nvSpPr>
        <dsp:cNvPr id="0" name=""/>
        <dsp:cNvSpPr/>
      </dsp:nvSpPr>
      <dsp:spPr>
        <a:xfrm>
          <a:off x="3220110" y="1802864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sp:txBody>
      <dsp:txXfrm>
        <a:off x="3220110" y="2007687"/>
        <a:ext cx="4215696" cy="1228939"/>
      </dsp:txXfrm>
    </dsp:sp>
    <dsp:sp modelId="{DA6C6581-D0B6-4131-AFCF-D20A2349955E}">
      <dsp:nvSpPr>
        <dsp:cNvPr id="0" name=""/>
        <dsp:cNvSpPr/>
      </dsp:nvSpPr>
      <dsp:spPr>
        <a:xfrm>
          <a:off x="0" y="1802864"/>
          <a:ext cx="3220110" cy="163858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i="0" kern="120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sp:txBody>
      <dsp:txXfrm>
        <a:off x="79989" y="1882853"/>
        <a:ext cx="3060132" cy="1478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298A-78DA-4C83-B16E-13755F900278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2B6C7-8CD8-451D-A2C8-025B6B0DC2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9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53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02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0432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37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0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955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586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18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325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033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717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2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006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228600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685800" lvl="1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143000" lvl="2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600200" lvl="3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057400" lvl="4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057400" lvl="5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2057400" lvl="6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s-CO" sz="1200" b="0" strike="noStrike" spc="-1">
                <a:solidFill>
                  <a:srgbClr val="898989"/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r"/>
            <a:fld id="{FA9B066C-76F5-486F-853C-CD2BBA9E02FF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‹Nº›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5" Type="http://schemas.openxmlformats.org/officeDocument/2006/relationships/slide" Target="slide28.xml"/><Relationship Id="rId10" Type="http://schemas.openxmlformats.org/officeDocument/2006/relationships/slide" Target="slide33.xml"/><Relationship Id="rId4" Type="http://schemas.openxmlformats.org/officeDocument/2006/relationships/slide" Target="slide27.xml"/><Relationship Id="rId9" Type="http://schemas.openxmlformats.org/officeDocument/2006/relationships/slide" Target="slide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34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2295359" y="2137127"/>
            <a:ext cx="8185071" cy="23105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spcBef>
                <a:spcPts val="2398"/>
              </a:spcBef>
            </a:pPr>
            <a:r>
              <a:rPr lang="es-ES" sz="4800" b="1" strike="noStrike" spc="-1" dirty="0">
                <a:solidFill>
                  <a:srgbClr val="5A5A5C"/>
                </a:solidFill>
                <a:latin typeface="Futura Md BT"/>
              </a:rPr>
              <a:t>SISTEMA DE GESTIÓN DE LA SEGURIDAD Y SALUD EN EL TRABAJO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6997A8-E25F-452C-BD56-62BCB2F05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1" y="4759200"/>
            <a:ext cx="1783080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310973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30320" y="2255745"/>
            <a:ext cx="10058400" cy="76248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Procurar el cuidado integral de su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Suministrar información clara, veraz y completa sobre su estado de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las normas, reglamentos e instrucciones del SG-SST.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Informar oportunamente los peligros y riesgos latentes en su sitio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Uso obligatorio de los elementos de protección personal 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dotación y EPP completos, limpios y en buen estado.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el carnet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90623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135726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79640" y="1909859"/>
            <a:ext cx="10058400" cy="45352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Reportar oportunamente los incidentes, accidentes de trabajo y enfermedades laborales.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investigaciones de incidentes, accidentes de trabajo y enfermedades laborales según se requiera.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Formular iniciativas que permitan el control de riesgos en su lugar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actividades de capacitación en seguridad y salud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y contribuir al cumplimiento de los objetivos del SG-SST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con lineamientos de bioseguridad emitidos por la empresa en el contexto de la pandemia por COVID-19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0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000235" y="1333440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RECURSOS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7128FFC-1CF6-4AE8-A251-9F22C4998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092697"/>
              </p:ext>
            </p:extLst>
          </p:nvPr>
        </p:nvGraphicFramePr>
        <p:xfrm>
          <a:off x="2386462" y="2314384"/>
          <a:ext cx="7224278" cy="363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494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1037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1577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47070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1959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45339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2335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COMITÉS EMPRESARIALES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89100" y="3095512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mensuales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676192" y="2192663"/>
            <a:ext cx="1684394" cy="4638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400" b="1" spc="-1" dirty="0">
                <a:solidFill>
                  <a:srgbClr val="FFFFFF"/>
                </a:solidFill>
                <a:latin typeface="Futura Md BT"/>
              </a:rPr>
              <a:t>COPASST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388639" y="2224621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BRIGADA DE EMERGENCIA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985999" y="223057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1600" b="1" spc="-1" dirty="0">
                <a:solidFill>
                  <a:srgbClr val="FFFFFF"/>
                </a:solidFill>
                <a:latin typeface="Futura Md BT"/>
              </a:rPr>
              <a:t>CONVIVENCIA LABORAL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2572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1813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1"/>
          <p:cNvSpPr/>
          <p:nvPr/>
        </p:nvSpPr>
        <p:spPr>
          <a:xfrm>
            <a:off x="7999740" y="3170530"/>
            <a:ext cx="3214800" cy="12990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Primeros auxilios.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Evacuación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Control de conatos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4"/>
          <p:cNvSpPr/>
          <p:nvPr/>
        </p:nvSpPr>
        <p:spPr>
          <a:xfrm>
            <a:off x="4486500" y="3110045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cada 3 meses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62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000235" y="1333440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PUNTOS DE ENCUENTRO</a:t>
            </a:r>
          </a:p>
        </p:txBody>
      </p:sp>
    </p:spTree>
    <p:extLst>
      <p:ext uri="{BB962C8B-B14F-4D97-AF65-F5344CB8AC3E}">
        <p14:creationId xmlns:p14="http://schemas.microsoft.com/office/powerpoint/2010/main" val="182603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 Y RIESGO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6" name="1 Diagrama"/>
          <p:cNvGraphicFramePr/>
          <p:nvPr>
            <p:extLst>
              <p:ext uri="{D42A27DB-BD31-4B8C-83A1-F6EECF244321}">
                <p14:modId xmlns:p14="http://schemas.microsoft.com/office/powerpoint/2010/main" val="2056461625"/>
              </p:ext>
            </p:extLst>
          </p:nvPr>
        </p:nvGraphicFramePr>
        <p:xfrm>
          <a:off x="647772" y="2673180"/>
          <a:ext cx="8050276" cy="344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2" descr="Resultado de imagen para que es peligr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r="17028"/>
          <a:stretch/>
        </p:blipFill>
        <p:spPr bwMode="auto">
          <a:xfrm>
            <a:off x="9131400" y="2227320"/>
            <a:ext cx="2197932" cy="1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6244"/>
          <a:stretch/>
        </p:blipFill>
        <p:spPr bwMode="auto">
          <a:xfrm>
            <a:off x="9055264" y="4864092"/>
            <a:ext cx="2671192" cy="12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9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295400" y="1393920"/>
            <a:ext cx="100941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PELIGROS ASOCIADOS A LA LABOR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2591287" y="3680797"/>
            <a:ext cx="1288199" cy="59820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/>
              <a:t>Riesgo Biológico</a:t>
            </a:r>
            <a:endParaRPr lang="es-CO" dirty="0"/>
          </a:p>
        </p:txBody>
      </p:sp>
      <p:pic>
        <p:nvPicPr>
          <p:cNvPr id="21" name="Picture 2" descr="Amazon.com: Pegatina de riesgo biológico – calcomanía – troquelada –  símbolo de peligro biológico – rojo 1.50 pulgadas x 1.35 pulgadas: 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99" y="2414522"/>
            <a:ext cx="1117283" cy="11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iesgo Eléctrico - Riesgos Laborales Informat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75" y="2447735"/>
            <a:ext cx="1211752" cy="10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4539728" y="3680797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Eléctrico</a:t>
            </a:r>
            <a:endParaRPr lang="es-CO" dirty="0"/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488169" y="3680797"/>
            <a:ext cx="1518936" cy="598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Biomecánico</a:t>
            </a:r>
            <a:endParaRPr lang="es-CO" dirty="0"/>
          </a:p>
        </p:txBody>
      </p:sp>
      <p:pic>
        <p:nvPicPr>
          <p:cNvPr id="25" name="Picture 8" descr="Riesgo quimico: vectores, gráficos, imágenes vectoriales | Depositphotos®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t="10110" r="11814" b="12425"/>
          <a:stretch/>
        </p:blipFill>
        <p:spPr bwMode="auto">
          <a:xfrm>
            <a:off x="8667346" y="2360868"/>
            <a:ext cx="1343412" cy="11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arcador de contenido 2"/>
          <p:cNvSpPr txBox="1">
            <a:spLocks/>
          </p:cNvSpPr>
          <p:nvPr/>
        </p:nvSpPr>
        <p:spPr>
          <a:xfrm>
            <a:off x="8667346" y="3675125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Químico</a:t>
            </a:r>
            <a:endParaRPr lang="es-CO" dirty="0"/>
          </a:p>
        </p:txBody>
      </p:sp>
      <p:pic>
        <p:nvPicPr>
          <p:cNvPr id="28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4" r="51393"/>
          <a:stretch/>
        </p:blipFill>
        <p:spPr bwMode="auto">
          <a:xfrm>
            <a:off x="2743771" y="4511601"/>
            <a:ext cx="1041711" cy="10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4" b="51058"/>
          <a:stretch/>
        </p:blipFill>
        <p:spPr bwMode="auto">
          <a:xfrm>
            <a:off x="6725083" y="2482919"/>
            <a:ext cx="1045106" cy="10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arcador de contenido 2"/>
          <p:cNvSpPr txBox="1">
            <a:spLocks/>
          </p:cNvSpPr>
          <p:nvPr/>
        </p:nvSpPr>
        <p:spPr>
          <a:xfrm>
            <a:off x="2591287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Mecánico</a:t>
            </a:r>
            <a:endParaRPr lang="es-CO" dirty="0"/>
          </a:p>
        </p:txBody>
      </p:sp>
      <p:sp>
        <p:nvSpPr>
          <p:cNvPr id="31" name="Marcador de contenido 2"/>
          <p:cNvSpPr txBox="1">
            <a:spLocks/>
          </p:cNvSpPr>
          <p:nvPr/>
        </p:nvSpPr>
        <p:spPr>
          <a:xfrm>
            <a:off x="4539728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Ruido</a:t>
            </a:r>
            <a:endParaRPr lang="es-CO" dirty="0"/>
          </a:p>
        </p:txBody>
      </p:sp>
      <p:sp>
        <p:nvSpPr>
          <p:cNvPr id="33" name="Marcador de contenido 2"/>
          <p:cNvSpPr txBox="1">
            <a:spLocks/>
          </p:cNvSpPr>
          <p:nvPr/>
        </p:nvSpPr>
        <p:spPr>
          <a:xfrm>
            <a:off x="6523801" y="5826893"/>
            <a:ext cx="1508784" cy="50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sz="2000" dirty="0"/>
              <a:t>Riesgo Incendio</a:t>
            </a:r>
            <a:endParaRPr lang="es-CO" sz="2000" dirty="0"/>
          </a:p>
        </p:txBody>
      </p:sp>
      <p:pic>
        <p:nvPicPr>
          <p:cNvPr id="35" name="Picture 14" descr="Señal / Cartel de Riesgo de incendio | Seguridad Ríos y Ortiz S.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10436"/>
          <a:stretch/>
        </p:blipFill>
        <p:spPr bwMode="auto">
          <a:xfrm>
            <a:off x="6658620" y="4567310"/>
            <a:ext cx="1197421" cy="10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085" y="4650174"/>
            <a:ext cx="1031070" cy="902186"/>
          </a:xfrm>
          <a:prstGeom prst="rect">
            <a:avLst/>
          </a:prstGeom>
        </p:spPr>
      </p:pic>
      <p:sp>
        <p:nvSpPr>
          <p:cNvPr id="36" name="Marcador de contenido 2"/>
          <p:cNvSpPr txBox="1">
            <a:spLocks/>
          </p:cNvSpPr>
          <p:nvPr/>
        </p:nvSpPr>
        <p:spPr>
          <a:xfrm>
            <a:off x="8539440" y="5699892"/>
            <a:ext cx="2028114" cy="86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Caída mismo nivel</a:t>
            </a:r>
            <a:endParaRPr lang="es-CO" dirty="0"/>
          </a:p>
        </p:txBody>
      </p:sp>
      <p:pic>
        <p:nvPicPr>
          <p:cNvPr id="2052" name="Picture 4" descr="RIESGO PÚBLICO E IDENTIFICACIÓN DE AMENAZAS | PSICOLOGÍA JURÍDICA Y FOREN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7" y="4593512"/>
            <a:ext cx="1425575" cy="133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gatina Peligro - ruido - Prevención de riesgos laboral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38" y="4576756"/>
            <a:ext cx="1139825" cy="9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INCIDENTE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lvl="0">
              <a:defRPr/>
            </a:pPr>
            <a:r>
              <a:rPr lang="es-CO" sz="2400" dirty="0"/>
              <a:t>Todo suceso ocurrido durante el trabajo o en relación con él, en que el trabajador casi sufre una lesión.</a:t>
            </a:r>
            <a:endParaRPr lang="es-CO" sz="2400" dirty="0">
              <a:ea typeface="Times New Roman"/>
              <a:cs typeface="Times New Roman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49" y="1944396"/>
            <a:ext cx="2759129" cy="3362688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58" y="3625740"/>
            <a:ext cx="5912742" cy="289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90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552450" y="1393920"/>
            <a:ext cx="10993528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¿</a:t>
            </a:r>
            <a:r>
              <a:rPr lang="es-CO" sz="3600" b="1" strike="noStrike" spc="-1" dirty="0">
                <a:solidFill>
                  <a:srgbClr val="505052"/>
                </a:solidFill>
                <a:latin typeface="Futura Md BT"/>
              </a:rPr>
              <a:t>CÓMO REPORTAR LOS INCIDENTE DE TRABAJO?</a:t>
            </a:r>
            <a:endParaRPr lang="en-US" sz="36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0" y="2265480"/>
            <a:ext cx="11031233" cy="43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1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324000" y="224679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ENFERMEDAD LABORAL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794280" y="3151860"/>
            <a:ext cx="528138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 lnSpcReduction="10000"/>
          </a:bodyPr>
          <a:lstStyle/>
          <a:p>
            <a:pPr lvl="0">
              <a:defRPr/>
            </a:pPr>
            <a:r>
              <a:rPr lang="es-MX" sz="2400" dirty="0"/>
              <a:t>Estado patológico que sobreviene como consecuencia del trabajo desempeñado por un periodo de tiempo. </a:t>
            </a: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19" y="399569"/>
            <a:ext cx="4392961" cy="6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9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2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6D711DE-1CD0-4457-B266-83B5077B614F}"/>
              </a:ext>
            </a:extLst>
          </p:cNvPr>
          <p:cNvGrpSpPr/>
          <p:nvPr/>
        </p:nvGrpSpPr>
        <p:grpSpPr>
          <a:xfrm>
            <a:off x="1739880" y="3130589"/>
            <a:ext cx="9313726" cy="820799"/>
            <a:chOff x="2475000" y="2846519"/>
            <a:chExt cx="9313726" cy="820799"/>
          </a:xfrm>
        </p:grpSpPr>
        <p:pic>
          <p:nvPicPr>
            <p:cNvPr id="68" name="Grupo 65"/>
            <p:cNvPicPr/>
            <p:nvPr/>
          </p:nvPicPr>
          <p:blipFill>
            <a:blip r:embed="rId3"/>
            <a:stretch/>
          </p:blipFill>
          <p:spPr>
            <a:xfrm>
              <a:off x="2475000" y="2846519"/>
              <a:ext cx="9313726" cy="820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CustomShape 13"/>
            <p:cNvSpPr/>
            <p:nvPr/>
          </p:nvSpPr>
          <p:spPr>
            <a:xfrm>
              <a:off x="2890922" y="2892171"/>
              <a:ext cx="8193514" cy="710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6800" rIns="90000" bIns="46800" anchor="ctr">
              <a:spAutoFit/>
            </a:bodyPr>
            <a:lstStyle/>
            <a:p>
              <a:pPr marL="107640" algn="ctr">
                <a:lnSpc>
                  <a:spcPct val="100000"/>
                </a:lnSpc>
              </a:pPr>
              <a:r>
                <a:rPr lang="es-CO" sz="4000" b="1" strike="noStrike" spc="-1" dirty="0">
                  <a:solidFill>
                    <a:srgbClr val="FFFFFF"/>
                  </a:solidFill>
                  <a:latin typeface="Futura Md BT"/>
                </a:rPr>
                <a:t>INDUCCIÓN / REINDUCCIÓN</a:t>
              </a:r>
              <a:endParaRPr lang="en-US" sz="1400" b="0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72" name="CustomShape 14"/>
          <p:cNvSpPr/>
          <p:nvPr/>
        </p:nvSpPr>
        <p:spPr>
          <a:xfrm>
            <a:off x="2777814" y="4362480"/>
            <a:ext cx="2793498" cy="40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000" b="1" strike="noStrike" spc="-1" dirty="0">
                <a:solidFill>
                  <a:srgbClr val="FFFFFF"/>
                </a:solidFill>
                <a:latin typeface="Futura Md BT"/>
              </a:rPr>
              <a:t>3. PAUSAS ACTIVAS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ACCIDENTE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algn="just">
              <a:lnSpc>
                <a:spcPct val="90000"/>
              </a:lnSpc>
              <a:spcBef>
                <a:spcPts val="998"/>
              </a:spcBef>
            </a:pPr>
            <a:r>
              <a:rPr lang="es-CO" sz="2400" dirty="0"/>
              <a:t>Todo suceso repentino que sobrevenga por causa o en ocasión del trabajo, y que produzca en el trabajador una lesión orgánica, una perturbación funcional o psiquiátrica, una invalidez o la muerte.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718" y="1791540"/>
            <a:ext cx="2990283" cy="3271835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1498696" y="4445100"/>
            <a:ext cx="7002330" cy="1474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2000" dirty="0"/>
              <a:t>"Por causa" es una relación indirecta con el trabajo con todos los hechos extra laborales que produzcan el accidente de trabajo"; que "Con ocasión del trabajo" significa en síntesis trabajado".</a:t>
            </a:r>
          </a:p>
        </p:txBody>
      </p:sp>
    </p:spTree>
    <p:extLst>
      <p:ext uri="{BB962C8B-B14F-4D97-AF65-F5344CB8AC3E}">
        <p14:creationId xmlns:p14="http://schemas.microsoft.com/office/powerpoint/2010/main" val="26490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160340" y="1477820"/>
            <a:ext cx="10058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HACER EN CASO DE AT?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27629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Verifique el estado de salu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d del accidentado.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Reporte inmediatamente al Director de RH y/o Gerente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80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1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657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3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23084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2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12025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Comuníquese a la ARL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223663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Diríjase a la Institución Prestadora de Salud asignado por la ARL para ser atendido por personal médico.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3128" r="36308"/>
          <a:stretch/>
        </p:blipFill>
        <p:spPr>
          <a:xfrm>
            <a:off x="4633560" y="4776451"/>
            <a:ext cx="2979691" cy="1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5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33" name="CustomShape 2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5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41" name="Imagen 20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Imagen 22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CustomShape 10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6" name="TextShape 13"/>
          <p:cNvSpPr txBox="1"/>
          <p:nvPr/>
        </p:nvSpPr>
        <p:spPr>
          <a:xfrm>
            <a:off x="641641" y="2799588"/>
            <a:ext cx="10058400" cy="3829812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spcBef>
                <a:spcPts val="998"/>
              </a:spcBef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Todos tenemos la responsabilidad de reportar:</a:t>
            </a:r>
          </a:p>
          <a:p>
            <a:pPr algn="ctr">
              <a:spcBef>
                <a:spcPts val="998"/>
              </a:spcBef>
            </a:pPr>
            <a:endParaRPr lang="es-MX" sz="2800" spc="-1" dirty="0">
              <a:solidFill>
                <a:srgbClr val="5A5A5C"/>
              </a:solidFill>
              <a:latin typeface="Myriad Arabic"/>
              <a:ea typeface="Myriad Arabic"/>
            </a:endParaRP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AT – Incidentes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inseguras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Comportamientos inseguros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de Salud</a:t>
            </a:r>
          </a:p>
        </p:txBody>
      </p:sp>
      <p:sp>
        <p:nvSpPr>
          <p:cNvPr id="147" name="CustomShape 14"/>
          <p:cNvSpPr/>
          <p:nvPr/>
        </p:nvSpPr>
        <p:spPr>
          <a:xfrm>
            <a:off x="2438280" y="1022889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MÁS PODEMOS REPORTAR?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08" y="1923036"/>
            <a:ext cx="2545512" cy="33506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085850" y="1337667"/>
            <a:ext cx="1061982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ELEMENTOS DE PROTECCION PERSONAL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2" name="Table 1"/>
          <p:cNvGraphicFramePr/>
          <p:nvPr>
            <p:extLst>
              <p:ext uri="{D42A27DB-BD31-4B8C-83A1-F6EECF244321}">
                <p14:modId xmlns:p14="http://schemas.microsoft.com/office/powerpoint/2010/main" val="2283355053"/>
              </p:ext>
            </p:extLst>
          </p:nvPr>
        </p:nvGraphicFramePr>
        <p:xfrm>
          <a:off x="824774" y="2133231"/>
          <a:ext cx="11068051" cy="4447326"/>
        </p:xfrm>
        <a:graphic>
          <a:graphicData uri="http://schemas.openxmlformats.org/drawingml/2006/table">
            <a:tbl>
              <a:tblPr/>
              <a:tblGrid>
                <a:gridCol w="1581306">
                  <a:extLst>
                    <a:ext uri="{9D8B030D-6E8A-4147-A177-3AD203B41FA5}">
                      <a16:colId xmlns:a16="http://schemas.microsoft.com/office/drawing/2014/main" val="1913771892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629095754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3771903663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746882264"/>
                    </a:ext>
                  </a:extLst>
                </a:gridCol>
              </a:tblGrid>
              <a:tr h="1314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0" strike="noStrike" spc="-1" dirty="0">
                          <a:solidFill>
                            <a:schemeClr val="bg1"/>
                          </a:solidFill>
                          <a:latin typeface="Calibri"/>
                        </a:rPr>
                        <a:t>CARGO</a:t>
                      </a: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Gerencial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y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Directivo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Opcional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 </a:t>
                      </a: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Opcional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Admon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Operario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Ayudante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72352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Topografo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395709"/>
                  </a:ext>
                </a:extLst>
              </a:tr>
            </a:tbl>
          </a:graphicData>
        </a:graphic>
      </p:graphicFrame>
      <p:pic>
        <p:nvPicPr>
          <p:cNvPr id="34" name="Imagen 33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0" y="2194362"/>
            <a:ext cx="1113234" cy="8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98" y="2228543"/>
            <a:ext cx="863203" cy="8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 descr="Tapabocas en tela Antifluido - Dotaciones Medellin">
            <a:extLst>
              <a:ext uri="{FF2B5EF4-FFF2-40B4-BE49-F238E27FC236}">
                <a16:creationId xmlns:a16="http://schemas.microsoft.com/office/drawing/2014/main" id="{00000000-0008-0000-0000-00001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7800" y="22898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79" y="2293867"/>
            <a:ext cx="947267" cy="9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12 Imagen">
            <a:extLst>
              <a:ext uri="{FF2B5EF4-FFF2-40B4-BE49-F238E27FC236}">
                <a16:creationId xmlns:a16="http://schemas.microsoft.com/office/drawing/2014/main" id="{00000000-0008-0000-0000-00001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25" y="2440967"/>
            <a:ext cx="101611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53 Imagen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436" y="2479009"/>
            <a:ext cx="1056165" cy="60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16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305000" y="2109600"/>
            <a:ext cx="572445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EXPRESIONES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1628850" y="3406320"/>
            <a:ext cx="6829350" cy="2892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Siempre lo he hecho así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Eso no sirve para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Solo como yo digo se hacen las cosas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Se como hacer mi trabajo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A mi… Nunca me va a pasar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2109600"/>
            <a:ext cx="4069556" cy="35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JUGUEMOS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>
            <a:hlinkClick r:id="rId3" action="ppaction://hlinksldjump"/>
          </p:cNvPr>
          <p:cNvSpPr/>
          <p:nvPr/>
        </p:nvSpPr>
        <p:spPr>
          <a:xfrm>
            <a:off x="1120864" y="2411221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1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1" name="Estrella de 6 puntas 10">
            <a:hlinkClick r:id="rId4" action="ppaction://hlinksldjump"/>
          </p:cNvPr>
          <p:cNvSpPr/>
          <p:nvPr/>
        </p:nvSpPr>
        <p:spPr>
          <a:xfrm>
            <a:off x="3246919" y="241122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2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2" name="Estrella de 6 puntas 11">
            <a:hlinkClick r:id="rId5" action="ppaction://hlinksldjump"/>
          </p:cNvPr>
          <p:cNvSpPr/>
          <p:nvPr/>
        </p:nvSpPr>
        <p:spPr>
          <a:xfrm>
            <a:off x="5372974" y="241122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3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3" name="Estrella de 6 puntas 12">
            <a:hlinkClick r:id="rId6" action="ppaction://hlinksldjump"/>
          </p:cNvPr>
          <p:cNvSpPr/>
          <p:nvPr/>
        </p:nvSpPr>
        <p:spPr>
          <a:xfrm>
            <a:off x="7499029" y="231588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4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4" name="Estrella de 6 puntas 13">
            <a:hlinkClick r:id="rId7" action="ppaction://hlinksldjump"/>
          </p:cNvPr>
          <p:cNvSpPr/>
          <p:nvPr/>
        </p:nvSpPr>
        <p:spPr>
          <a:xfrm>
            <a:off x="9625084" y="241121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5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5" name="Estrella de 6 puntas 14">
            <a:hlinkClick r:id="rId8" action="ppaction://hlinksldjump"/>
          </p:cNvPr>
          <p:cNvSpPr/>
          <p:nvPr/>
        </p:nvSpPr>
        <p:spPr>
          <a:xfrm>
            <a:off x="1120864" y="437040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6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6" name="Estrella de 6 puntas 15">
            <a:hlinkClick r:id="rId9" action="ppaction://hlinksldjump"/>
          </p:cNvPr>
          <p:cNvSpPr/>
          <p:nvPr/>
        </p:nvSpPr>
        <p:spPr>
          <a:xfrm>
            <a:off x="3246919" y="437039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7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7" name="Estrella de 6 puntas 16">
            <a:hlinkClick r:id="rId10" action="ppaction://hlinksldjump"/>
          </p:cNvPr>
          <p:cNvSpPr/>
          <p:nvPr/>
        </p:nvSpPr>
        <p:spPr>
          <a:xfrm>
            <a:off x="5372974" y="437039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8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8" name="Estrella de 6 puntas 17">
            <a:hlinkClick r:id="rId11" action="ppaction://hlinksldjump"/>
          </p:cNvPr>
          <p:cNvSpPr/>
          <p:nvPr/>
        </p:nvSpPr>
        <p:spPr>
          <a:xfrm>
            <a:off x="7499029" y="42750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9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9" name="Estrella de 6 puntas 18">
            <a:hlinkClick r:id="rId12" action="ppaction://hlinksldjump"/>
          </p:cNvPr>
          <p:cNvSpPr/>
          <p:nvPr/>
        </p:nvSpPr>
        <p:spPr>
          <a:xfrm>
            <a:off x="9625084" y="4370398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>
                <a:solidFill>
                  <a:schemeClr val="tx1"/>
                </a:solidFill>
              </a:rPr>
              <a:t>10</a:t>
            </a:r>
            <a:endParaRPr lang="es-CO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8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1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Nombre las políticas establecidas por la compañía y explique de que se trata.</a:t>
            </a:r>
            <a:endParaRPr lang="es-CO" sz="4000" dirty="0"/>
          </a:p>
        </p:txBody>
      </p:sp>
      <p:sp>
        <p:nvSpPr>
          <p:cNvPr id="4" name="Bisel 3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2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Mencione mínimo tres (3) responsabilidades frente a su seguridad y salud en el trabajo.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98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3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es peligro y riesgo? Explique con un ejemplo.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4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¿Cuales son los peligros asociados a su labor y cómo puede controlarlos?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03266" y="1253086"/>
            <a:ext cx="965376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EXCAVACIONES CORREA MEJÍA S.A.S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44315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792519" y="2459985"/>
            <a:ext cx="4971611" cy="3751058"/>
            <a:chOff x="1042529" y="2773593"/>
            <a:chExt cx="4357723" cy="3245824"/>
          </a:xfrm>
        </p:grpSpPr>
        <p:sp>
          <p:nvSpPr>
            <p:cNvPr id="3" name="Rectángulo redondeado 2"/>
            <p:cNvSpPr/>
            <p:nvPr/>
          </p:nvSpPr>
          <p:spPr>
            <a:xfrm>
              <a:off x="1145124" y="2773593"/>
              <a:ext cx="4255128" cy="3245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MISIÓN</a:t>
              </a:r>
              <a:endParaRPr lang="es-MX" b="1" dirty="0">
                <a:solidFill>
                  <a:srgbClr val="FF0000"/>
                </a:solidFill>
              </a:endParaRPr>
            </a:p>
            <a:p>
              <a:pPr algn="ctr"/>
              <a:endParaRPr lang="es-MX" dirty="0"/>
            </a:p>
            <a:p>
              <a:pPr marL="361950" algn="just"/>
              <a:r>
                <a:rPr lang="es-MX" b="1" dirty="0">
                  <a:solidFill>
                    <a:schemeClr val="tx1"/>
                  </a:solidFill>
                </a:rPr>
                <a:t>EXCAVACIONES CORREA MEJIA S.A.S.</a:t>
              </a:r>
              <a:r>
                <a:rPr lang="es-MX" dirty="0">
                  <a:solidFill>
                    <a:schemeClr val="tx1"/>
                  </a:solidFill>
                </a:rPr>
                <a:t> Tiene como misión prestar un servicio responsable y de calidad en el sector de obras civiles, como: movimientos de tierra, relleno de materiales, suministro de roca muerta y alquiler de maquinaria pesada. Así mismo, contamos con personal de experiencia y calidad humana. </a:t>
              </a:r>
              <a:endParaRPr lang="es-CO" dirty="0">
                <a:solidFill>
                  <a:schemeClr val="tx1"/>
                </a:solidFill>
              </a:endParaRPr>
            </a:p>
            <a:p>
              <a:pPr algn="ctr"/>
              <a:endParaRPr lang="es-CO" dirty="0"/>
            </a:p>
          </p:txBody>
        </p:sp>
        <p:sp>
          <p:nvSpPr>
            <p:cNvPr id="4" name="Elipse 3"/>
            <p:cNvSpPr/>
            <p:nvPr/>
          </p:nvSpPr>
          <p:spPr>
            <a:xfrm>
              <a:off x="1403266" y="310533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Elipse 36"/>
            <p:cNvSpPr/>
            <p:nvPr/>
          </p:nvSpPr>
          <p:spPr>
            <a:xfrm>
              <a:off x="1403266" y="343611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Elipse 37"/>
            <p:cNvSpPr/>
            <p:nvPr/>
          </p:nvSpPr>
          <p:spPr>
            <a:xfrm>
              <a:off x="1403266" y="376118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Elipse 38"/>
            <p:cNvSpPr/>
            <p:nvPr/>
          </p:nvSpPr>
          <p:spPr>
            <a:xfrm>
              <a:off x="1403266" y="408625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Elipse 40"/>
            <p:cNvSpPr/>
            <p:nvPr/>
          </p:nvSpPr>
          <p:spPr>
            <a:xfrm>
              <a:off x="1403266" y="442744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Elipse 41"/>
            <p:cNvSpPr/>
            <p:nvPr/>
          </p:nvSpPr>
          <p:spPr>
            <a:xfrm>
              <a:off x="1403266" y="475822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Elipse 42"/>
            <p:cNvSpPr/>
            <p:nvPr/>
          </p:nvSpPr>
          <p:spPr>
            <a:xfrm>
              <a:off x="1403266" y="508329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Elipse 43"/>
            <p:cNvSpPr/>
            <p:nvPr/>
          </p:nvSpPr>
          <p:spPr>
            <a:xfrm>
              <a:off x="1403266" y="5408360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Arco de bloque 4"/>
            <p:cNvSpPr/>
            <p:nvPr/>
          </p:nvSpPr>
          <p:spPr>
            <a:xfrm>
              <a:off x="1068234" y="309911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Arco de bloque 44"/>
            <p:cNvSpPr/>
            <p:nvPr/>
          </p:nvSpPr>
          <p:spPr>
            <a:xfrm>
              <a:off x="1068234" y="3447818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6" name="Arco de bloque 45"/>
            <p:cNvSpPr/>
            <p:nvPr/>
          </p:nvSpPr>
          <p:spPr>
            <a:xfrm>
              <a:off x="1059030" y="3756081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7" name="Arco de bloque 46"/>
            <p:cNvSpPr/>
            <p:nvPr/>
          </p:nvSpPr>
          <p:spPr>
            <a:xfrm>
              <a:off x="1067783" y="4070184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8" name="Arco de bloque 47"/>
            <p:cNvSpPr/>
            <p:nvPr/>
          </p:nvSpPr>
          <p:spPr>
            <a:xfrm>
              <a:off x="1067482" y="445085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9" name="Arco de bloque 48"/>
            <p:cNvSpPr/>
            <p:nvPr/>
          </p:nvSpPr>
          <p:spPr>
            <a:xfrm>
              <a:off x="1067482" y="476503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0" name="Arco de bloque 49"/>
            <p:cNvSpPr/>
            <p:nvPr/>
          </p:nvSpPr>
          <p:spPr>
            <a:xfrm>
              <a:off x="1042529" y="506258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1" name="Arco de bloque 50"/>
            <p:cNvSpPr/>
            <p:nvPr/>
          </p:nvSpPr>
          <p:spPr>
            <a:xfrm>
              <a:off x="1053790" y="5387920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6450840" y="2459985"/>
            <a:ext cx="4971611" cy="3751058"/>
            <a:chOff x="1042529" y="2773593"/>
            <a:chExt cx="4357723" cy="3245824"/>
          </a:xfrm>
        </p:grpSpPr>
        <p:sp>
          <p:nvSpPr>
            <p:cNvPr id="71" name="Rectángulo redondeado 70"/>
            <p:cNvSpPr/>
            <p:nvPr/>
          </p:nvSpPr>
          <p:spPr>
            <a:xfrm>
              <a:off x="1145124" y="2773593"/>
              <a:ext cx="4255128" cy="3245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VISIÓN</a:t>
              </a:r>
            </a:p>
            <a:p>
              <a:pPr algn="ctr"/>
              <a:endParaRPr lang="es-MX" dirty="0"/>
            </a:p>
            <a:p>
              <a:pPr marL="533400" algn="just"/>
              <a:r>
                <a:rPr lang="es-MX" b="1" dirty="0">
                  <a:solidFill>
                    <a:schemeClr val="tx1"/>
                  </a:solidFill>
                </a:rPr>
                <a:t>EXCAVACIONES CORREA MEJIA S.A.S., </a:t>
              </a:r>
              <a:r>
                <a:rPr lang="es-MX" dirty="0">
                  <a:solidFill>
                    <a:schemeClr val="tx1"/>
                  </a:solidFill>
                </a:rPr>
                <a:t>Se proyecta para el año 2021, ser reconocido en la ciudad de Cali y tener un posicionamiento  en el sector de la construcción mediante un equipo de trabajo calificado</a:t>
              </a:r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72" name="Elipse 71"/>
            <p:cNvSpPr/>
            <p:nvPr/>
          </p:nvSpPr>
          <p:spPr>
            <a:xfrm>
              <a:off x="1403266" y="310533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3" name="Elipse 72"/>
            <p:cNvSpPr/>
            <p:nvPr/>
          </p:nvSpPr>
          <p:spPr>
            <a:xfrm>
              <a:off x="1403266" y="343611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4" name="Elipse 73"/>
            <p:cNvSpPr/>
            <p:nvPr/>
          </p:nvSpPr>
          <p:spPr>
            <a:xfrm>
              <a:off x="1403266" y="376118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5" name="Elipse 74"/>
            <p:cNvSpPr/>
            <p:nvPr/>
          </p:nvSpPr>
          <p:spPr>
            <a:xfrm>
              <a:off x="1403266" y="408625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6" name="Elipse 75"/>
            <p:cNvSpPr/>
            <p:nvPr/>
          </p:nvSpPr>
          <p:spPr>
            <a:xfrm>
              <a:off x="1403266" y="442744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7" name="Elipse 76"/>
            <p:cNvSpPr/>
            <p:nvPr/>
          </p:nvSpPr>
          <p:spPr>
            <a:xfrm>
              <a:off x="1403266" y="475822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8" name="Elipse 77"/>
            <p:cNvSpPr/>
            <p:nvPr/>
          </p:nvSpPr>
          <p:spPr>
            <a:xfrm>
              <a:off x="1403266" y="508329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9" name="Elipse 78"/>
            <p:cNvSpPr/>
            <p:nvPr/>
          </p:nvSpPr>
          <p:spPr>
            <a:xfrm>
              <a:off x="1403266" y="5408360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0" name="Arco de bloque 79"/>
            <p:cNvSpPr/>
            <p:nvPr/>
          </p:nvSpPr>
          <p:spPr>
            <a:xfrm>
              <a:off x="1068234" y="309911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1" name="Arco de bloque 80"/>
            <p:cNvSpPr/>
            <p:nvPr/>
          </p:nvSpPr>
          <p:spPr>
            <a:xfrm>
              <a:off x="1068234" y="3447818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2" name="Arco de bloque 81"/>
            <p:cNvSpPr/>
            <p:nvPr/>
          </p:nvSpPr>
          <p:spPr>
            <a:xfrm>
              <a:off x="1059030" y="3756081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3" name="Arco de bloque 82"/>
            <p:cNvSpPr/>
            <p:nvPr/>
          </p:nvSpPr>
          <p:spPr>
            <a:xfrm>
              <a:off x="1067783" y="4070184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4" name="Arco de bloque 83"/>
            <p:cNvSpPr/>
            <p:nvPr/>
          </p:nvSpPr>
          <p:spPr>
            <a:xfrm>
              <a:off x="1067482" y="445085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5" name="Arco de bloque 84"/>
            <p:cNvSpPr/>
            <p:nvPr/>
          </p:nvSpPr>
          <p:spPr>
            <a:xfrm>
              <a:off x="1067482" y="476503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6" name="Arco de bloque 85"/>
            <p:cNvSpPr/>
            <p:nvPr/>
          </p:nvSpPr>
          <p:spPr>
            <a:xfrm>
              <a:off x="1042529" y="506258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7" name="Arco de bloque 86"/>
            <p:cNvSpPr/>
            <p:nvPr/>
          </p:nvSpPr>
          <p:spPr>
            <a:xfrm>
              <a:off x="1053790" y="5387920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31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5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es incidente de trabajo? Explícalo con un ejemplo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48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6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Defina con sus palabras el concepto enfermedad laboral.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7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Defina con sus palabras el concepto Accidente de Trabajo. Explícalo con un ejemplo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8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87231" y="2931559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debemos hacer cuando se presente un accidente de trabajo?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60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9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87231" y="2931559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Una de mis responsabilidades en SST es reportar, ¿Qué podemos reportar y a quien?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2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>
                <a:solidFill>
                  <a:schemeClr val="tx1"/>
                </a:solidFill>
              </a:rPr>
              <a:t>10</a:t>
            </a:r>
            <a:endParaRPr lang="es-CO" sz="11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78177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¿Desde mi cargo debo usar elementos de protección personal?, ¿cuales debo utilizar?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76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C4F1F1BB-3DEE-414A-8269-7FA99C9FA5F5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26/10/2021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614E660E-1973-4FB2-B5B4-9919E44BE8F5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5"/>
          <p:cNvSpPr/>
          <p:nvPr/>
        </p:nvSpPr>
        <p:spPr>
          <a:xfrm>
            <a:off x="2961786" y="2615632"/>
            <a:ext cx="7834320" cy="925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5400" b="1" spc="-1" dirty="0">
                <a:solidFill>
                  <a:srgbClr val="5A5A5C"/>
                </a:solidFill>
                <a:latin typeface="Futura Md BT"/>
              </a:rPr>
              <a:t>PAUSAS ACTIVAS</a:t>
            </a:r>
            <a:endParaRPr lang="en-US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77092" y="260734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62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540" y="1175040"/>
            <a:ext cx="8352000" cy="4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098" name="Picture 2" descr="JuEgOS vISuAlEs. - ppt descarg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15" y="121916"/>
            <a:ext cx="8772585" cy="65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6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C4F1F1BB-3DEE-414A-8269-7FA99C9FA5F5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26/10/2021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614E660E-1973-4FB2-B5B4-9919E44BE8F5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5"/>
          <p:cNvSpPr/>
          <p:nvPr/>
        </p:nvSpPr>
        <p:spPr>
          <a:xfrm>
            <a:off x="2438280" y="2594544"/>
            <a:ext cx="7315200" cy="925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5400" b="1" spc="-1" dirty="0">
                <a:solidFill>
                  <a:srgbClr val="5A5A5C"/>
                </a:solidFill>
                <a:latin typeface="Futura Md BT"/>
              </a:rPr>
              <a:t>AUTOCUIDADO</a:t>
            </a:r>
            <a:endParaRPr lang="en-US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77092" y="260734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487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03266" y="1253086"/>
            <a:ext cx="965376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EXCAVACIONES CORREA MEJÍA S.A.S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44315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D009C1-23F8-4A19-8460-38AF16886939}"/>
              </a:ext>
            </a:extLst>
          </p:cNvPr>
          <p:cNvGrpSpPr/>
          <p:nvPr/>
        </p:nvGrpSpPr>
        <p:grpSpPr>
          <a:xfrm>
            <a:off x="322437" y="2660655"/>
            <a:ext cx="5140325" cy="2838450"/>
            <a:chOff x="0" y="0"/>
            <a:chExt cx="5140325" cy="2838450"/>
          </a:xfrm>
        </p:grpSpPr>
        <p:sp>
          <p:nvSpPr>
            <p:cNvPr id="27" name="4 Rectángulo redondeado">
              <a:extLst>
                <a:ext uri="{FF2B5EF4-FFF2-40B4-BE49-F238E27FC236}">
                  <a16:creationId xmlns:a16="http://schemas.microsoft.com/office/drawing/2014/main" id="{0AD38021-852C-48F2-A1FB-5B128D03BFC0}"/>
                </a:ext>
              </a:extLst>
            </p:cNvPr>
            <p:cNvSpPr/>
            <p:nvPr/>
          </p:nvSpPr>
          <p:spPr>
            <a:xfrm>
              <a:off x="2038350" y="0"/>
              <a:ext cx="1206500" cy="5334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GERENCIA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SUBGERENCIA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5 Rectángulo redondeado">
              <a:extLst>
                <a:ext uri="{FF2B5EF4-FFF2-40B4-BE49-F238E27FC236}">
                  <a16:creationId xmlns:a16="http://schemas.microsoft.com/office/drawing/2014/main" id="{EE8759DC-310B-4845-A749-9A38F6CF7C3E}"/>
                </a:ext>
              </a:extLst>
            </p:cNvPr>
            <p:cNvSpPr/>
            <p:nvPr/>
          </p:nvSpPr>
          <p:spPr>
            <a:xfrm>
              <a:off x="1914525" y="1066800"/>
              <a:ext cx="1477010" cy="796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DIRECCIÓN RECURSO HUMANO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7 Rectángulo redondeado">
              <a:extLst>
                <a:ext uri="{FF2B5EF4-FFF2-40B4-BE49-F238E27FC236}">
                  <a16:creationId xmlns:a16="http://schemas.microsoft.com/office/drawing/2014/main" id="{0CBFFE8B-DEEF-4888-9D77-E3CFDA27F618}"/>
                </a:ext>
              </a:extLst>
            </p:cNvPr>
            <p:cNvSpPr/>
            <p:nvPr/>
          </p:nvSpPr>
          <p:spPr>
            <a:xfrm>
              <a:off x="3933825" y="2305050"/>
              <a:ext cx="1206500" cy="53340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TRABAJADORES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8 Rectángulo redondeado">
              <a:extLst>
                <a:ext uri="{FF2B5EF4-FFF2-40B4-BE49-F238E27FC236}">
                  <a16:creationId xmlns:a16="http://schemas.microsoft.com/office/drawing/2014/main" id="{25A959C8-8159-47CE-92B0-A724A08C3B28}"/>
                </a:ext>
              </a:extLst>
            </p:cNvPr>
            <p:cNvSpPr/>
            <p:nvPr/>
          </p:nvSpPr>
          <p:spPr>
            <a:xfrm>
              <a:off x="0" y="2305050"/>
              <a:ext cx="1206500" cy="5334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COMITÉS EMPRESARIALES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1" name="15 Conector recto de flecha">
              <a:extLst>
                <a:ext uri="{FF2B5EF4-FFF2-40B4-BE49-F238E27FC236}">
                  <a16:creationId xmlns:a16="http://schemas.microsoft.com/office/drawing/2014/main" id="{ACEB6377-C65F-457E-943F-9C29D7CDB6B0}"/>
                </a:ext>
              </a:extLst>
            </p:cNvPr>
            <p:cNvCxnSpPr/>
            <p:nvPr/>
          </p:nvCxnSpPr>
          <p:spPr>
            <a:xfrm>
              <a:off x="2647950" y="533400"/>
              <a:ext cx="10795" cy="5276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19 Conector angular">
              <a:extLst>
                <a:ext uri="{FF2B5EF4-FFF2-40B4-BE49-F238E27FC236}">
                  <a16:creationId xmlns:a16="http://schemas.microsoft.com/office/drawing/2014/main" id="{9E90786E-D5EE-4A38-8533-056825B22176}"/>
                </a:ext>
              </a:extLst>
            </p:cNvPr>
            <p:cNvCxnSpPr/>
            <p:nvPr/>
          </p:nvCxnSpPr>
          <p:spPr>
            <a:xfrm rot="5400000" flipH="1" flipV="1">
              <a:off x="838200" y="1228725"/>
              <a:ext cx="843915" cy="1313180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r 3">
              <a:extLst>
                <a:ext uri="{FF2B5EF4-FFF2-40B4-BE49-F238E27FC236}">
                  <a16:creationId xmlns:a16="http://schemas.microsoft.com/office/drawing/2014/main" id="{ACB046BD-F81A-4AF6-B183-1984723506F5}"/>
                </a:ext>
              </a:extLst>
            </p:cNvPr>
            <p:cNvCxnSpPr/>
            <p:nvPr/>
          </p:nvCxnSpPr>
          <p:spPr>
            <a:xfrm>
              <a:off x="3390900" y="1476375"/>
              <a:ext cx="1170940" cy="830898"/>
            </a:xfrm>
            <a:prstGeom prst="bentConnector3">
              <a:avLst>
                <a:gd name="adj1" fmla="val 9962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9C606C6A-241D-466F-B165-819B11388A6B}"/>
                </a:ext>
              </a:extLst>
            </p:cNvPr>
            <p:cNvCxnSpPr/>
            <p:nvPr/>
          </p:nvCxnSpPr>
          <p:spPr>
            <a:xfrm flipH="1">
              <a:off x="1190625" y="2571750"/>
              <a:ext cx="27527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CustomShape 20">
            <a:extLst>
              <a:ext uri="{FF2B5EF4-FFF2-40B4-BE49-F238E27FC236}">
                <a16:creationId xmlns:a16="http://schemas.microsoft.com/office/drawing/2014/main" id="{0FA3D89D-1855-4AED-9326-E744B0D586C7}"/>
              </a:ext>
            </a:extLst>
          </p:cNvPr>
          <p:cNvSpPr/>
          <p:nvPr/>
        </p:nvSpPr>
        <p:spPr>
          <a:xfrm>
            <a:off x="6327181" y="2377826"/>
            <a:ext cx="5299199" cy="345543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Perfiles de Cargo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Reglamento Interno de Trabajo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spc="-1" dirty="0">
                <a:solidFill>
                  <a:srgbClr val="5A5A5C"/>
                </a:solidFill>
                <a:latin typeface="Myriad Arabic"/>
              </a:rPr>
              <a:t>Reglamento de Higiene y Seguridad Industrial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Plan Estratégico de Seguridad Vial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Sistema de Gestión de la Seguridad y Salud en el Trabajo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599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áfico 4"/>
          <p:cNvPicPr/>
          <p:nvPr/>
        </p:nvPicPr>
        <p:blipFill>
          <a:blip r:embed="rId2"/>
          <a:stretch/>
        </p:blipFill>
        <p:spPr>
          <a:xfrm>
            <a:off x="2649600" y="2983727"/>
            <a:ext cx="5602320" cy="2579760"/>
          </a:xfrm>
          <a:prstGeom prst="rect">
            <a:avLst/>
          </a:prstGeom>
          <a:ln>
            <a:noFill/>
          </a:ln>
        </p:spPr>
      </p:pic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3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4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4" name="CustomShape 12"/>
          <p:cNvSpPr/>
          <p:nvPr/>
        </p:nvSpPr>
        <p:spPr>
          <a:xfrm>
            <a:off x="937440" y="1584536"/>
            <a:ext cx="101998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pc="-1" dirty="0">
                <a:solidFill>
                  <a:srgbClr val="5A5A5C"/>
                </a:solidFill>
                <a:latin typeface="Futura Md BT"/>
              </a:rPr>
              <a:t>AUTOCUIDADO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423385" y="3490482"/>
            <a:ext cx="71588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/>
              <a:t>Una persona que practica el autocuidado es aquella que se percibe como un ser valioso en su condición de ser humano y que está en capacidad de construir su propio proyecto de vida. </a:t>
            </a:r>
          </a:p>
        </p:txBody>
      </p:sp>
      <p:pic>
        <p:nvPicPr>
          <p:cNvPr id="5122" name="Picture 2" descr="Autocuidado - ¿Qué es y porqué es importante? | Psan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r="24057"/>
          <a:stretch/>
        </p:blipFill>
        <p:spPr bwMode="auto">
          <a:xfrm>
            <a:off x="523730" y="2559913"/>
            <a:ext cx="3599087" cy="36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4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upo 5"/>
          <p:cNvPicPr/>
          <p:nvPr/>
        </p:nvPicPr>
        <p:blipFill>
          <a:blip r:embed="rId2"/>
          <a:stretch/>
        </p:blipFill>
        <p:spPr>
          <a:xfrm>
            <a:off x="0" y="-8568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0" y="928322"/>
            <a:ext cx="97534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PROTOCOLO DE BIOSEGURIDAD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2" descr="Informate y prevení: Te contamos todo lo que necesitás saber sobre el  Coronavirus - Sanatorio del Salvador">
            <a:extLst>
              <a:ext uri="{FF2B5EF4-FFF2-40B4-BE49-F238E27FC236}">
                <a16:creationId xmlns:a16="http://schemas.microsoft.com/office/drawing/2014/main" id="{50A0396A-7662-4D06-BD86-C6005D65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06" y="1888940"/>
            <a:ext cx="4670594" cy="49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48587C-BDA1-45F4-BF91-B91094C6F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66" t="3326"/>
          <a:stretch/>
        </p:blipFill>
        <p:spPr>
          <a:xfrm>
            <a:off x="2350490" y="3250923"/>
            <a:ext cx="1878195" cy="1683028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D76693-32A4-48C0-BBA1-2B6854D35605}"/>
              </a:ext>
            </a:extLst>
          </p:cNvPr>
          <p:cNvSpPr txBox="1"/>
          <p:nvPr/>
        </p:nvSpPr>
        <p:spPr>
          <a:xfrm>
            <a:off x="884152" y="2046265"/>
            <a:ext cx="467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accent1">
                    <a:lumMod val="50000"/>
                  </a:schemeClr>
                </a:solidFill>
              </a:rPr>
              <a:t>¿COMO SE CONTAGIA EL CORONAVIRUS?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5BB600-4EC5-4461-A076-25EEDFA87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404" y="5135324"/>
            <a:ext cx="2322368" cy="15052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upo 5"/>
          <p:cNvPicPr/>
          <p:nvPr/>
        </p:nvPicPr>
        <p:blipFill>
          <a:blip r:embed="rId2"/>
          <a:stretch/>
        </p:blipFill>
        <p:spPr>
          <a:xfrm>
            <a:off x="0" y="-8568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0" y="928322"/>
            <a:ext cx="97534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PROTOCOLO DE BIOSEGURIDAD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D76693-32A4-48C0-BBA1-2B6854D35605}"/>
              </a:ext>
            </a:extLst>
          </p:cNvPr>
          <p:cNvSpPr txBox="1"/>
          <p:nvPr/>
        </p:nvSpPr>
        <p:spPr>
          <a:xfrm>
            <a:off x="-844746" y="3386160"/>
            <a:ext cx="467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accent1">
                    <a:lumMod val="50000"/>
                  </a:schemeClr>
                </a:solidFill>
              </a:rPr>
              <a:t>SINTOMAS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060073" y="2632107"/>
            <a:ext cx="2697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00B050"/>
                </a:solidFill>
              </a:rPr>
              <a:t>MÁS HABITUALES</a:t>
            </a:r>
          </a:p>
          <a:p>
            <a:endParaRPr lang="es-MX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Fiebre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Cansancio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Perdida del gusto o del olfato</a:t>
            </a:r>
            <a:endParaRPr lang="es-CO" b="1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5930021" y="2218099"/>
            <a:ext cx="0" cy="358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102037" y="2201220"/>
            <a:ext cx="2697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MENOS HABITUALES</a:t>
            </a:r>
          </a:p>
          <a:p>
            <a:endParaRPr lang="es-MX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Dolor de garganta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Dolor de cabeza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Molestias y dolores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Diarrea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Erupción cutánea o pérdida del color de los dedos de las manos o los pies.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Ojos rojos o irritados</a:t>
            </a:r>
            <a:endParaRPr lang="es-CO" b="1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9051956" y="2218099"/>
            <a:ext cx="0" cy="358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9162110" y="2632107"/>
            <a:ext cx="26979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accent2">
                    <a:lumMod val="75000"/>
                  </a:schemeClr>
                </a:solidFill>
              </a:rPr>
              <a:t>SINTOMAS SERIOS</a:t>
            </a:r>
          </a:p>
          <a:p>
            <a:endParaRPr lang="es-MX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Dificultad para respirar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Pérdida de movilidad o del habla o sensación de confusión.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/>
              <a:t>Dolor en el pecho.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492523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upo 5"/>
          <p:cNvPicPr/>
          <p:nvPr/>
        </p:nvPicPr>
        <p:blipFill>
          <a:blip r:embed="rId2"/>
          <a:stretch/>
        </p:blipFill>
        <p:spPr>
          <a:xfrm>
            <a:off x="0" y="-8568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0" y="928322"/>
            <a:ext cx="97534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PROTOCOLO DE BIOSEGURIDAD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441B475-C3E7-49BB-8366-037DA7454887}"/>
              </a:ext>
            </a:extLst>
          </p:cNvPr>
          <p:cNvSpPr/>
          <p:nvPr/>
        </p:nvSpPr>
        <p:spPr>
          <a:xfrm>
            <a:off x="1121965" y="3011540"/>
            <a:ext cx="2549236" cy="1288473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MEDIDAS PARA MITIGAR LA TRASMISIÓN DEL COVID 19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964049D-AF48-4346-ADF3-FDFE5AF51B35}"/>
              </a:ext>
            </a:extLst>
          </p:cNvPr>
          <p:cNvSpPr/>
          <p:nvPr/>
        </p:nvSpPr>
        <p:spPr>
          <a:xfrm>
            <a:off x="4820093" y="2008915"/>
            <a:ext cx="6229616" cy="736017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Método de Aislamiento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E735652-A292-4CE9-B3B8-D3E3E51E51BE}"/>
              </a:ext>
            </a:extLst>
          </p:cNvPr>
          <p:cNvSpPr/>
          <p:nvPr/>
        </p:nvSpPr>
        <p:spPr>
          <a:xfrm>
            <a:off x="4820090" y="4666109"/>
            <a:ext cx="6229620" cy="736017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>
                <a:solidFill>
                  <a:schemeClr val="bg1"/>
                </a:solidFill>
              </a:rPr>
              <a:t>Higiene de manos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2E44D80-4DF8-4A11-99E4-69F2747CF556}"/>
              </a:ext>
            </a:extLst>
          </p:cNvPr>
          <p:cNvSpPr/>
          <p:nvPr/>
        </p:nvSpPr>
        <p:spPr>
          <a:xfrm>
            <a:off x="4820091" y="3759595"/>
            <a:ext cx="6229620" cy="736018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Limpieza y desinfección de superficies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A51427B-B37B-4CED-A5B0-9F27CABC421B}"/>
              </a:ext>
            </a:extLst>
          </p:cNvPr>
          <p:cNvSpPr/>
          <p:nvPr/>
        </p:nvSpPr>
        <p:spPr>
          <a:xfrm>
            <a:off x="4820092" y="2853081"/>
            <a:ext cx="6229617" cy="736018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Elementos de Protección Personal – EPP</a:t>
            </a: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735652-A292-4CE9-B3B8-D3E3E51E51BE}"/>
              </a:ext>
            </a:extLst>
          </p:cNvPr>
          <p:cNvSpPr/>
          <p:nvPr/>
        </p:nvSpPr>
        <p:spPr>
          <a:xfrm>
            <a:off x="4820090" y="5623620"/>
            <a:ext cx="6229620" cy="736017"/>
          </a:xfrm>
          <a:prstGeom prst="rect">
            <a:avLst/>
          </a:prstGeom>
          <a:solidFill>
            <a:srgbClr val="1A6A6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Higiene respiratoria</a:t>
            </a:r>
          </a:p>
        </p:txBody>
      </p:sp>
    </p:spTree>
    <p:extLst>
      <p:ext uri="{BB962C8B-B14F-4D97-AF65-F5344CB8AC3E}">
        <p14:creationId xmlns:p14="http://schemas.microsoft.com/office/powerpoint/2010/main" val="81280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upo 5"/>
          <p:cNvPicPr/>
          <p:nvPr/>
        </p:nvPicPr>
        <p:blipFill>
          <a:blip r:embed="rId2"/>
          <a:stretch/>
        </p:blipFill>
        <p:spPr>
          <a:xfrm>
            <a:off x="0" y="-8568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6324799" y="2958867"/>
            <a:ext cx="520745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PROTOCOLO DE BIOSEGURIDAD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0" y="69570"/>
            <a:ext cx="5524299" cy="67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5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upo 5"/>
          <p:cNvPicPr/>
          <p:nvPr/>
        </p:nvPicPr>
        <p:blipFill>
          <a:blip r:embed="rId2"/>
          <a:stretch/>
        </p:blipFill>
        <p:spPr>
          <a:xfrm>
            <a:off x="0" y="-8568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228799" y="2977917"/>
            <a:ext cx="520745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HIGIENE RESPIRATORIA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43" y="4498962"/>
            <a:ext cx="47910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844235"/>
            <a:ext cx="5214937" cy="226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58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upo 22"/>
          <p:cNvPicPr/>
          <p:nvPr/>
        </p:nvPicPr>
        <p:blipFill>
          <a:blip r:embed="rId2"/>
          <a:stretch/>
        </p:blipFill>
        <p:spPr>
          <a:xfrm>
            <a:off x="-6480" y="-42840"/>
            <a:ext cx="12198600" cy="694368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844410" y="886958"/>
            <a:ext cx="101998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DESINFECCION DE VEHICULOS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1549" y="2042201"/>
            <a:ext cx="2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002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Desinfectar </a:t>
            </a:r>
          </a:p>
          <a:p>
            <a:r>
              <a:rPr lang="es-CO" sz="2400" b="1" dirty="0">
                <a:solidFill>
                  <a:srgbClr val="002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Zonas de mayor </a:t>
            </a:r>
          </a:p>
          <a:p>
            <a:r>
              <a:rPr lang="es-CO" sz="2400" b="1" dirty="0">
                <a:solidFill>
                  <a:srgbClr val="002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072" y="1875396"/>
            <a:ext cx="8412440" cy="47725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679" t="13649" r="74242" b="20412"/>
          <a:stretch/>
        </p:blipFill>
        <p:spPr>
          <a:xfrm>
            <a:off x="1638300" y="3288927"/>
            <a:ext cx="1721224" cy="7897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28806" t="1" r="31068" b="7168"/>
          <a:stretch/>
        </p:blipFill>
        <p:spPr>
          <a:xfrm>
            <a:off x="1638300" y="4171459"/>
            <a:ext cx="2217904" cy="89541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/>
          <a:srcRect l="72127" t="11395" r="1614" b="18439"/>
          <a:stretch/>
        </p:blipFill>
        <p:spPr>
          <a:xfrm>
            <a:off x="1728787" y="5264054"/>
            <a:ext cx="2038584" cy="95057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upo 22"/>
          <p:cNvPicPr/>
          <p:nvPr/>
        </p:nvPicPr>
        <p:blipFill>
          <a:blip r:embed="rId2"/>
          <a:stretch/>
        </p:blipFill>
        <p:spPr>
          <a:xfrm>
            <a:off x="-6480" y="-42840"/>
            <a:ext cx="12198600" cy="6943680"/>
          </a:xfrm>
          <a:prstGeom prst="rect">
            <a:avLst/>
          </a:prstGeom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8C9FEE-B4F4-4B5E-A328-5FBAE24AD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23" b="12160"/>
          <a:stretch/>
        </p:blipFill>
        <p:spPr>
          <a:xfrm>
            <a:off x="5331605" y="937097"/>
            <a:ext cx="6499013" cy="5654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stomShape 2"/>
          <p:cNvSpPr/>
          <p:nvPr/>
        </p:nvSpPr>
        <p:spPr>
          <a:xfrm>
            <a:off x="228799" y="3285693"/>
            <a:ext cx="520745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REGRESO A CASA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145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ECA7CAE1-D9DA-496F-869B-39B12B5BBBD4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26/10/2021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94EC4A5E-5FC9-4965-A7A5-168C27D7B8D7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48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5"/>
          <p:cNvSpPr/>
          <p:nvPr/>
        </p:nvSpPr>
        <p:spPr>
          <a:xfrm>
            <a:off x="3676680" y="2770200"/>
            <a:ext cx="4757760" cy="100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CO" sz="6000" b="1" strike="noStrike" spc="-1">
                <a:solidFill>
                  <a:srgbClr val="5A5A5C"/>
                </a:solidFill>
                <a:latin typeface="Futura Md BT"/>
              </a:rPr>
              <a:t>¡¡GRACIAS!!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6419865" y="2965531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9637231" y="2963771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544522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NORMATIVIDAD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1973" y="3610080"/>
            <a:ext cx="2606906" cy="132978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Organización y administraci</a:t>
            </a: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ón del Sistema General de Riesgos Profesionales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496674" y="2921963"/>
            <a:ext cx="1684394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pc="-1" dirty="0">
                <a:solidFill>
                  <a:srgbClr val="FFFFFF"/>
                </a:solidFill>
                <a:latin typeface="Futura Md BT"/>
              </a:rPr>
              <a:t>Decreto 1295 de 1994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471691" y="2956653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Resolución 0312 de 2019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6287963" y="295961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Decreto 1072 de 2015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2832051" y="291656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8731379" y="288745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6139373" y="3700772"/>
            <a:ext cx="2394640" cy="23412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Compilación de normas del sector Trabajo.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Capitulo 6.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Art. 2.2.4.6.1 – 2.2.4.6.42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9067917" y="3696769"/>
            <a:ext cx="2824973" cy="13256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Estándares mínimos del SG-SST, de acuerdo al número de trabajadores y nivel de riesgo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2">
            <a:extLst>
              <a:ext uri="{FF2B5EF4-FFF2-40B4-BE49-F238E27FC236}">
                <a16:creationId xmlns:a16="http://schemas.microsoft.com/office/drawing/2014/main" id="{67C4727E-34B9-4076-9040-6F11729D2119}"/>
              </a:ext>
            </a:extLst>
          </p:cNvPr>
          <p:cNvSpPr/>
          <p:nvPr/>
        </p:nvSpPr>
        <p:spPr>
          <a:xfrm>
            <a:off x="3424244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Ley 1562 de 2012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8" name="CustomShape 14"/>
          <p:cNvSpPr/>
          <p:nvPr/>
        </p:nvSpPr>
        <p:spPr>
          <a:xfrm>
            <a:off x="3057518" y="3710160"/>
            <a:ext cx="2606906" cy="8373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Modificación del Sistema General de Riesgos Laborales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Line 18"/>
          <p:cNvSpPr/>
          <p:nvPr/>
        </p:nvSpPr>
        <p:spPr>
          <a:xfrm flipH="1">
            <a:off x="5807596" y="301664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adroTexto 1"/>
          <p:cNvSpPr txBox="1"/>
          <p:nvPr/>
        </p:nvSpPr>
        <p:spPr>
          <a:xfrm>
            <a:off x="2952309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Programa Salud Ocupacional</a:t>
            </a:r>
            <a:endParaRPr lang="es-CO" sz="14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441371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Sistema de Gestión SST</a:t>
            </a:r>
            <a:endParaRPr lang="es-CO" sz="1400" dirty="0"/>
          </a:p>
        </p:txBody>
      </p:sp>
      <p:sp>
        <p:nvSpPr>
          <p:cNvPr id="3" name="Flecha derecha 2"/>
          <p:cNvSpPr/>
          <p:nvPr/>
        </p:nvSpPr>
        <p:spPr>
          <a:xfrm>
            <a:off x="4107128" y="5024884"/>
            <a:ext cx="453824" cy="270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2632" y="5601471"/>
            <a:ext cx="552958" cy="560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9044" y="5620592"/>
            <a:ext cx="648209" cy="6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0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ASPECTOS GENERALES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Proceso lógico por etapas, basado en la mejora continua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24026" y="2982960"/>
            <a:ext cx="159535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SG-SST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33123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056310" y="2982960"/>
            <a:ext cx="183182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Objetivo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246747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Anticipar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, reconocer, evaluar y controlar los riesgos que puedan afectar la seguridad y la salud en el trabajo.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181190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Empleador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s-MX" sz="2400" spc="-1" dirty="0">
              <a:solidFill>
                <a:srgbClr val="5A5A5C"/>
              </a:solidFill>
              <a:latin typeface="Myriad Arabic"/>
            </a:endParaRP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Decreto 1072 de 2015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Procedimiento lógico y por etapas para la mejora continua: PHV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AEBED"/>
              </a:clrFrom>
              <a:clrTo>
                <a:srgbClr val="EAEB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80" y="4666574"/>
            <a:ext cx="2328115" cy="19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9940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798068" y="29560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76000" y="1533655"/>
            <a:ext cx="9725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A</a:t>
            </a:r>
            <a:r>
              <a:rPr lang="es-CO" sz="4000" b="1" spc="-1" dirty="0">
                <a:solidFill>
                  <a:srgbClr val="5A5A5C"/>
                </a:solidFill>
                <a:latin typeface="Futura Md BT"/>
              </a:rPr>
              <a:t>FILIACIONES A SEGURIDAD SOCIAL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92188" y="3832725"/>
            <a:ext cx="3214800" cy="26964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la EPS a la cual desea pertenecer.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Así mismo afiliar a su hijos, </a:t>
            </a:r>
            <a:r>
              <a:rPr lang="es-MX" sz="2400" spc="-1" dirty="0" err="1">
                <a:solidFill>
                  <a:srgbClr val="5A5A5C"/>
                </a:solidFill>
                <a:latin typeface="Myriad Arabic"/>
              </a:rPr>
              <a:t>compañer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@ permanente o padres en el caso de ser soltero.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2094792" y="2962359"/>
            <a:ext cx="92997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EPS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112306" y="2982959"/>
            <a:ext cx="971654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ARL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871065" y="3001777"/>
            <a:ext cx="2451457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PENSIÓN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294586" y="2981160"/>
            <a:ext cx="40534" cy="354801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548961" y="44345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el Fondo de Pensión a la cual desea pertenecer.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8101800" y="3883260"/>
            <a:ext cx="3214800" cy="7593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ES" sz="2400" spc="-1" dirty="0">
                <a:solidFill>
                  <a:srgbClr val="5A5A5C"/>
                </a:solidFill>
                <a:latin typeface="Myriad Arabic"/>
              </a:rPr>
              <a:t>Lo asigna el empleador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2" descr="Positiva Compañía de Seguros - Portal">
            <a:extLst>
              <a:ext uri="{FF2B5EF4-FFF2-40B4-BE49-F238E27FC236}">
                <a16:creationId xmlns:a16="http://schemas.microsoft.com/office/drawing/2014/main" id="{27630C3C-AD90-481C-B247-CC163530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88" y="4621996"/>
            <a:ext cx="2256881" cy="56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-720" y="3028940"/>
            <a:ext cx="455526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POLÍTICA DEL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393080" y="412920"/>
            <a:ext cx="7379820" cy="1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3080" y="412920"/>
            <a:ext cx="7379820" cy="61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-720" y="3028940"/>
            <a:ext cx="455526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OBJETIVOS DEL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5647029"/>
              </p:ext>
            </p:extLst>
          </p:nvPr>
        </p:nvGraphicFramePr>
        <p:xfrm>
          <a:off x="4554541" y="91474"/>
          <a:ext cx="7294559" cy="6461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057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</TotalTime>
  <Words>1345</Words>
  <Application>Microsoft Office PowerPoint</Application>
  <PresentationFormat>Personalizado</PresentationFormat>
  <Paragraphs>289</Paragraphs>
  <Slides>48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Century Gothic</vt:lpstr>
      <vt:lpstr>Futura Md BT</vt:lpstr>
      <vt:lpstr>Myriad Arabic</vt:lpstr>
      <vt:lpstr>Times New Roman</vt:lpstr>
      <vt:lpstr>Wingdings</vt:lpstr>
      <vt:lpstr>Wingdings 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windows 7</dc:creator>
  <dc:description/>
  <cp:lastModifiedBy>Dayana Madroñero</cp:lastModifiedBy>
  <cp:revision>94</cp:revision>
  <dcterms:created xsi:type="dcterms:W3CDTF">2019-03-03T15:26:56Z</dcterms:created>
  <dcterms:modified xsi:type="dcterms:W3CDTF">2021-10-27T02:25:12Z</dcterms:modified>
  <dc:language>en-US</dc:language>
</cp:coreProperties>
</file>